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1237" y="6982293"/>
            <a:ext cx="2002155" cy="187960"/>
          </a:xfrm>
          <a:custGeom>
            <a:avLst/>
            <a:gdLst/>
            <a:ahLst/>
            <a:cxnLst/>
            <a:rect l="l" t="t" r="r" b="b"/>
            <a:pathLst>
              <a:path w="2002155" h="187959">
                <a:moveTo>
                  <a:pt x="1968584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7"/>
                </a:lnTo>
                <a:lnTo>
                  <a:pt x="33162" y="187595"/>
                </a:lnTo>
                <a:lnTo>
                  <a:pt x="1968584" y="187595"/>
                </a:lnTo>
                <a:lnTo>
                  <a:pt x="1993456" y="145847"/>
                </a:lnTo>
                <a:lnTo>
                  <a:pt x="2001746" y="93798"/>
                </a:lnTo>
                <a:lnTo>
                  <a:pt x="1993456" y="41748"/>
                </a:lnTo>
                <a:lnTo>
                  <a:pt x="1968584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044940" y="6797919"/>
            <a:ext cx="3806825" cy="187960"/>
          </a:xfrm>
          <a:custGeom>
            <a:avLst/>
            <a:gdLst/>
            <a:ahLst/>
            <a:cxnLst/>
            <a:rect l="l" t="t" r="r" b="b"/>
            <a:pathLst>
              <a:path w="3806825" h="187959">
                <a:moveTo>
                  <a:pt x="3773641" y="1"/>
                </a:moveTo>
                <a:lnTo>
                  <a:pt x="33159" y="1"/>
                </a:lnTo>
                <a:lnTo>
                  <a:pt x="8287" y="41748"/>
                </a:lnTo>
                <a:lnTo>
                  <a:pt x="-3" y="93798"/>
                </a:lnTo>
                <a:lnTo>
                  <a:pt x="8287" y="145848"/>
                </a:lnTo>
                <a:lnTo>
                  <a:pt x="33159" y="187596"/>
                </a:lnTo>
                <a:lnTo>
                  <a:pt x="3773641" y="187596"/>
                </a:lnTo>
                <a:lnTo>
                  <a:pt x="3798513" y="145848"/>
                </a:lnTo>
                <a:lnTo>
                  <a:pt x="3806804" y="93798"/>
                </a:lnTo>
                <a:lnTo>
                  <a:pt x="3798513" y="41748"/>
                </a:lnTo>
                <a:lnTo>
                  <a:pt x="3773641" y="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086934" y="3743878"/>
            <a:ext cx="5233035" cy="187960"/>
          </a:xfrm>
          <a:custGeom>
            <a:avLst/>
            <a:gdLst/>
            <a:ahLst/>
            <a:cxnLst/>
            <a:rect l="l" t="t" r="r" b="b"/>
            <a:pathLst>
              <a:path w="5233035" h="187960">
                <a:moveTo>
                  <a:pt x="5199388" y="0"/>
                </a:moveTo>
                <a:lnTo>
                  <a:pt x="33163" y="0"/>
                </a:lnTo>
                <a:lnTo>
                  <a:pt x="8290" y="41746"/>
                </a:lnTo>
                <a:lnTo>
                  <a:pt x="0" y="93795"/>
                </a:lnTo>
                <a:lnTo>
                  <a:pt x="8290" y="145843"/>
                </a:lnTo>
                <a:lnTo>
                  <a:pt x="33163" y="187590"/>
                </a:lnTo>
                <a:lnTo>
                  <a:pt x="5199388" y="187590"/>
                </a:lnTo>
                <a:lnTo>
                  <a:pt x="5224260" y="145843"/>
                </a:lnTo>
                <a:lnTo>
                  <a:pt x="5232550" y="93795"/>
                </a:lnTo>
                <a:lnTo>
                  <a:pt x="5224260" y="41746"/>
                </a:lnTo>
                <a:lnTo>
                  <a:pt x="5199388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881227" y="1412125"/>
            <a:ext cx="5420995" cy="404495"/>
          </a:xfrm>
          <a:custGeom>
            <a:avLst/>
            <a:gdLst/>
            <a:ahLst/>
            <a:cxnLst/>
            <a:rect l="l" t="t" r="r" b="b"/>
            <a:pathLst>
              <a:path w="5420995" h="404494">
                <a:moveTo>
                  <a:pt x="3020872" y="310146"/>
                </a:moveTo>
                <a:lnTo>
                  <a:pt x="3012579" y="258102"/>
                </a:lnTo>
                <a:lnTo>
                  <a:pt x="2987713" y="216344"/>
                </a:lnTo>
                <a:lnTo>
                  <a:pt x="522185" y="216344"/>
                </a:lnTo>
                <a:lnTo>
                  <a:pt x="497319" y="258102"/>
                </a:lnTo>
                <a:lnTo>
                  <a:pt x="489026" y="310146"/>
                </a:lnTo>
                <a:lnTo>
                  <a:pt x="497319" y="362191"/>
                </a:lnTo>
                <a:lnTo>
                  <a:pt x="522185" y="403936"/>
                </a:lnTo>
                <a:lnTo>
                  <a:pt x="2987713" y="403936"/>
                </a:lnTo>
                <a:lnTo>
                  <a:pt x="3012579" y="362191"/>
                </a:lnTo>
                <a:lnTo>
                  <a:pt x="3020872" y="310146"/>
                </a:lnTo>
                <a:close/>
              </a:path>
              <a:path w="5420995" h="404494">
                <a:moveTo>
                  <a:pt x="5420703" y="93802"/>
                </a:moveTo>
                <a:lnTo>
                  <a:pt x="5412410" y="41744"/>
                </a:lnTo>
                <a:lnTo>
                  <a:pt x="5387543" y="0"/>
                </a:lnTo>
                <a:lnTo>
                  <a:pt x="33172" y="0"/>
                </a:lnTo>
                <a:lnTo>
                  <a:pt x="8293" y="41744"/>
                </a:lnTo>
                <a:lnTo>
                  <a:pt x="0" y="93802"/>
                </a:lnTo>
                <a:lnTo>
                  <a:pt x="8293" y="145846"/>
                </a:lnTo>
                <a:lnTo>
                  <a:pt x="33172" y="187591"/>
                </a:lnTo>
                <a:lnTo>
                  <a:pt x="5387543" y="187591"/>
                </a:lnTo>
                <a:lnTo>
                  <a:pt x="5412410" y="145846"/>
                </a:lnTo>
                <a:lnTo>
                  <a:pt x="5420703" y="9380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6" name="object 6"/>
          <p:cNvGrpSpPr/>
          <p:nvPr/>
        </p:nvGrpSpPr>
        <p:grpSpPr>
          <a:xfrm>
            <a:off x="780287" y="850393"/>
            <a:ext cx="6096000" cy="474345"/>
            <a:chOff x="780287" y="850393"/>
            <a:chExt cx="6096000" cy="474345"/>
          </a:xfrm>
        </p:grpSpPr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0287" y="850393"/>
              <a:ext cx="4081271" cy="473962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896111" y="1210056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 txBox="1"/>
          <p:nvPr/>
        </p:nvSpPr>
        <p:spPr>
          <a:xfrm>
            <a:off x="850851" y="900176"/>
            <a:ext cx="6001385" cy="149669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just" marL="635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1-7 :</a:t>
            </a:r>
            <a:r>
              <a:rPr dirty="0" sz="1600" spc="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Calculus</a:t>
            </a:r>
            <a:r>
              <a:rPr dirty="0" sz="160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with Vector Functions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450">
              <a:latin typeface="Calibri"/>
              <a:cs typeface="Calibri"/>
            </a:endParaRPr>
          </a:p>
          <a:p>
            <a:pPr algn="just" marL="63500" marR="55880">
              <a:lnSpc>
                <a:spcPct val="119800"/>
              </a:lnSpc>
            </a:pPr>
            <a:r>
              <a:rPr dirty="0" sz="1100" spc="-5">
                <a:latin typeface="Calibri"/>
                <a:cs typeface="Calibri"/>
              </a:rPr>
              <a:t>In this section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need to talk briefly about limits, derivatives and integrals </a:t>
            </a:r>
            <a:r>
              <a:rPr dirty="0" sz="1100">
                <a:latin typeface="Calibri"/>
                <a:cs typeface="Calibri"/>
              </a:rPr>
              <a:t>of vector </a:t>
            </a:r>
            <a:r>
              <a:rPr dirty="0" sz="1100" spc="-5">
                <a:latin typeface="Calibri"/>
                <a:cs typeface="Calibri"/>
              </a:rPr>
              <a:t>functions.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see, these behave in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fairly predictable manner.</a:t>
            </a:r>
            <a:r>
              <a:rPr dirty="0" sz="1100">
                <a:latin typeface="Calibri"/>
                <a:cs typeface="Calibri"/>
              </a:rPr>
              <a:t> We </a:t>
            </a:r>
            <a:r>
              <a:rPr dirty="0" sz="1100" spc="-5">
                <a:latin typeface="Calibri"/>
                <a:cs typeface="Calibri"/>
              </a:rPr>
              <a:t>will be doing all </a:t>
            </a:r>
            <a:r>
              <a:rPr dirty="0" sz="1100">
                <a:latin typeface="Calibri"/>
                <a:cs typeface="Calibri"/>
              </a:rPr>
              <a:t>of the work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 </a:t>
            </a:r>
            <a:r>
              <a:rPr dirty="0" sz="1100" spc="-5">
                <a:latin typeface="Calibri"/>
                <a:cs typeface="Calibri"/>
              </a:rPr>
              <a:t>but </a:t>
            </a:r>
            <a:r>
              <a:rPr dirty="0" sz="1100">
                <a:latin typeface="Calibri"/>
                <a:cs typeface="Calibri"/>
              </a:rPr>
              <a:t>we can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naturally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extend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formulas/work in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 to</a:t>
            </a:r>
            <a:r>
              <a:rPr dirty="0" sz="1100" spc="195">
                <a:latin typeface="Calibri"/>
                <a:cs typeface="Calibri"/>
              </a:rPr>
              <a:t> </a:t>
            </a:r>
            <a:r>
              <a:rPr dirty="0" sz="1200" spc="100">
                <a:latin typeface="Tahoma"/>
                <a:cs typeface="Tahoma"/>
              </a:rPr>
              <a:t>ℝ</a:t>
            </a:r>
            <a:r>
              <a:rPr dirty="0" baseline="43650" sz="1050" spc="150" i="1">
                <a:latin typeface="Times New Roman"/>
                <a:cs typeface="Times New Roman"/>
              </a:rPr>
              <a:t>n</a:t>
            </a:r>
            <a:r>
              <a:rPr dirty="0" baseline="43650" sz="1050" spc="480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(</a:t>
            </a:r>
            <a:r>
              <a:rPr dirty="0" sz="1100" spc="-5" i="1">
                <a:latin typeface="Calibri"/>
                <a:cs typeface="Calibri"/>
              </a:rPr>
              <a:t>i.e.</a:t>
            </a:r>
            <a:r>
              <a:rPr dirty="0" sz="1100" i="1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n</a:t>
            </a:r>
            <a:r>
              <a:rPr dirty="0" sz="1100" spc="-5">
                <a:latin typeface="Calibri"/>
                <a:cs typeface="Calibri"/>
              </a:rPr>
              <a:t>-dimensional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space).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50">
              <a:latin typeface="Calibri"/>
              <a:cs typeface="Calibri"/>
            </a:endParaRPr>
          </a:p>
          <a:p>
            <a:pPr algn="just" marL="6286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920496" y="2598420"/>
            <a:ext cx="5931535" cy="975360"/>
            <a:chOff x="920496" y="2598420"/>
            <a:chExt cx="5931535" cy="975360"/>
          </a:xfrm>
        </p:grpSpPr>
        <p:sp>
          <p:nvSpPr>
            <p:cNvPr id="11" name="object 11"/>
            <p:cNvSpPr/>
            <p:nvPr/>
          </p:nvSpPr>
          <p:spPr>
            <a:xfrm>
              <a:off x="920496" y="2598420"/>
              <a:ext cx="5931535" cy="975360"/>
            </a:xfrm>
            <a:custGeom>
              <a:avLst/>
              <a:gdLst/>
              <a:ahLst/>
              <a:cxnLst/>
              <a:rect l="l" t="t" r="r" b="b"/>
              <a:pathLst>
                <a:path w="5931534" h="975360">
                  <a:moveTo>
                    <a:pt x="5931408" y="0"/>
                  </a:moveTo>
                  <a:lnTo>
                    <a:pt x="0" y="0"/>
                  </a:lnTo>
                  <a:lnTo>
                    <a:pt x="0" y="975359"/>
                  </a:lnTo>
                  <a:lnTo>
                    <a:pt x="5931408" y="975359"/>
                  </a:lnTo>
                  <a:lnTo>
                    <a:pt x="5931408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3395016" y="2638026"/>
              <a:ext cx="35560" cy="102235"/>
            </a:xfrm>
            <a:custGeom>
              <a:avLst/>
              <a:gdLst/>
              <a:ahLst/>
              <a:cxnLst/>
              <a:rect l="l" t="t" r="r" b="b"/>
              <a:pathLst>
                <a:path w="35560" h="102235">
                  <a:moveTo>
                    <a:pt x="35297" y="0"/>
                  </a:moveTo>
                  <a:lnTo>
                    <a:pt x="0" y="101661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3395015" y="2739687"/>
              <a:ext cx="35560" cy="102235"/>
            </a:xfrm>
            <a:custGeom>
              <a:avLst/>
              <a:gdLst/>
              <a:ahLst/>
              <a:cxnLst/>
              <a:rect l="l" t="t" r="r" b="b"/>
              <a:pathLst>
                <a:path w="35560" h="102235">
                  <a:moveTo>
                    <a:pt x="0" y="0"/>
                  </a:moveTo>
                  <a:lnTo>
                    <a:pt x="35297" y="101661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4431729" y="2638026"/>
              <a:ext cx="35560" cy="102235"/>
            </a:xfrm>
            <a:custGeom>
              <a:avLst/>
              <a:gdLst/>
              <a:ahLst/>
              <a:cxnLst/>
              <a:rect l="l" t="t" r="r" b="b"/>
              <a:pathLst>
                <a:path w="35560" h="102235">
                  <a:moveTo>
                    <a:pt x="0" y="0"/>
                  </a:moveTo>
                  <a:lnTo>
                    <a:pt x="35297" y="101661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4431729" y="2739687"/>
              <a:ext cx="35560" cy="102235"/>
            </a:xfrm>
            <a:custGeom>
              <a:avLst/>
              <a:gdLst/>
              <a:ahLst/>
              <a:cxnLst/>
              <a:rect l="l" t="t" r="r" b="b"/>
              <a:pathLst>
                <a:path w="35560" h="102235">
                  <a:moveTo>
                    <a:pt x="35297" y="0"/>
                  </a:moveTo>
                  <a:lnTo>
                    <a:pt x="0" y="101661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3173711" y="2942615"/>
              <a:ext cx="43180" cy="139065"/>
            </a:xfrm>
            <a:custGeom>
              <a:avLst/>
              <a:gdLst/>
              <a:ahLst/>
              <a:cxnLst/>
              <a:rect l="l" t="t" r="r" b="b"/>
              <a:pathLst>
                <a:path w="43180" h="139064">
                  <a:moveTo>
                    <a:pt x="42832" y="0"/>
                  </a:moveTo>
                  <a:lnTo>
                    <a:pt x="0" y="138844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3173710" y="3081459"/>
              <a:ext cx="43180" cy="139065"/>
            </a:xfrm>
            <a:custGeom>
              <a:avLst/>
              <a:gdLst/>
              <a:ahLst/>
              <a:cxnLst/>
              <a:rect l="l" t="t" r="r" b="b"/>
              <a:pathLst>
                <a:path w="43180" h="139064">
                  <a:moveTo>
                    <a:pt x="0" y="0"/>
                  </a:moveTo>
                  <a:lnTo>
                    <a:pt x="42832" y="138844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4881869" y="2942615"/>
              <a:ext cx="43180" cy="139065"/>
            </a:xfrm>
            <a:custGeom>
              <a:avLst/>
              <a:gdLst/>
              <a:ahLst/>
              <a:cxnLst/>
              <a:rect l="l" t="t" r="r" b="b"/>
              <a:pathLst>
                <a:path w="43179" h="139064">
                  <a:moveTo>
                    <a:pt x="0" y="0"/>
                  </a:moveTo>
                  <a:lnTo>
                    <a:pt x="42832" y="138844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4881869" y="3081459"/>
              <a:ext cx="43180" cy="139065"/>
            </a:xfrm>
            <a:custGeom>
              <a:avLst/>
              <a:gdLst/>
              <a:ahLst/>
              <a:cxnLst/>
              <a:rect l="l" t="t" r="r" b="b"/>
              <a:pathLst>
                <a:path w="43179" h="139064">
                  <a:moveTo>
                    <a:pt x="42832" y="0"/>
                  </a:moveTo>
                  <a:lnTo>
                    <a:pt x="0" y="138844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/>
          <p:cNvSpPr txBox="1"/>
          <p:nvPr/>
        </p:nvSpPr>
        <p:spPr>
          <a:xfrm>
            <a:off x="2533188" y="2764961"/>
            <a:ext cx="82931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648335" algn="l"/>
              </a:tabLst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20">
                <a:latin typeface="Symbol"/>
                <a:cs typeface="Symbol"/>
              </a:rPr>
              <a:t></a:t>
            </a:r>
            <a:r>
              <a:rPr dirty="0" sz="700" spc="-5" i="1">
                <a:latin typeface="Times New Roman"/>
                <a:cs typeface="Times New Roman"/>
              </a:rPr>
              <a:t>a</a:t>
            </a:r>
            <a:r>
              <a:rPr dirty="0" sz="700" i="1">
                <a:latin typeface="Times New Roman"/>
                <a:cs typeface="Times New Roman"/>
              </a:rPr>
              <a:t>	</a:t>
            </a: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20">
                <a:latin typeface="Symbol"/>
                <a:cs typeface="Symbol"/>
              </a:rPr>
              <a:t></a:t>
            </a:r>
            <a:r>
              <a:rPr dirty="0" sz="700" spc="-5" i="1">
                <a:latin typeface="Times New Roman"/>
                <a:cs typeface="Times New Roman"/>
              </a:rPr>
              <a:t>a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234381" y="3106744"/>
            <a:ext cx="776605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595630" algn="l"/>
              </a:tabLst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20">
                <a:latin typeface="Symbol"/>
                <a:cs typeface="Symbol"/>
              </a:rPr>
              <a:t></a:t>
            </a:r>
            <a:r>
              <a:rPr dirty="0" sz="700" spc="-5" i="1">
                <a:latin typeface="Times New Roman"/>
                <a:cs typeface="Times New Roman"/>
              </a:rPr>
              <a:t>a</a:t>
            </a:r>
            <a:r>
              <a:rPr dirty="0" sz="700" i="1">
                <a:latin typeface="Times New Roman"/>
                <a:cs typeface="Times New Roman"/>
              </a:rPr>
              <a:t>	</a:t>
            </a: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20">
                <a:latin typeface="Symbol"/>
                <a:cs typeface="Symbol"/>
              </a:rPr>
              <a:t></a:t>
            </a:r>
            <a:r>
              <a:rPr dirty="0" sz="700" spc="-5" i="1">
                <a:latin typeface="Times New Roman"/>
                <a:cs typeface="Times New Roman"/>
              </a:rPr>
              <a:t>a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388488" y="3106744"/>
            <a:ext cx="193675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20">
                <a:latin typeface="Symbol"/>
                <a:cs typeface="Symbol"/>
              </a:rPr>
              <a:t></a:t>
            </a:r>
            <a:r>
              <a:rPr dirty="0" sz="700" spc="-5" i="1">
                <a:latin typeface="Times New Roman"/>
                <a:cs typeface="Times New Roman"/>
              </a:rPr>
              <a:t>a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168963" y="3428328"/>
            <a:ext cx="93091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749935" algn="l"/>
              </a:tabLst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20">
                <a:latin typeface="Symbol"/>
                <a:cs typeface="Symbol"/>
              </a:rPr>
              <a:t></a:t>
            </a:r>
            <a:r>
              <a:rPr dirty="0" sz="700" spc="-5" i="1">
                <a:latin typeface="Times New Roman"/>
                <a:cs typeface="Times New Roman"/>
              </a:rPr>
              <a:t>a</a:t>
            </a:r>
            <a:r>
              <a:rPr dirty="0" sz="700" i="1">
                <a:latin typeface="Times New Roman"/>
                <a:cs typeface="Times New Roman"/>
              </a:rPr>
              <a:t>	</a:t>
            </a: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20">
                <a:latin typeface="Symbol"/>
                <a:cs typeface="Symbol"/>
              </a:rPr>
              <a:t></a:t>
            </a:r>
            <a:r>
              <a:rPr dirty="0" sz="700" spc="-5" i="1">
                <a:latin typeface="Times New Roman"/>
                <a:cs typeface="Times New Roman"/>
              </a:rPr>
              <a:t>a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647860" y="3428328"/>
            <a:ext cx="193675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20">
                <a:latin typeface="Symbol"/>
                <a:cs typeface="Symbol"/>
              </a:rPr>
              <a:t></a:t>
            </a:r>
            <a:r>
              <a:rPr dirty="0" sz="700" spc="-5" i="1">
                <a:latin typeface="Times New Roman"/>
                <a:cs typeface="Times New Roman"/>
              </a:rPr>
              <a:t>a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516929" y="2577071"/>
            <a:ext cx="1915795" cy="26416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baseline="4629" sz="1800" spc="-30">
                <a:latin typeface="Times New Roman"/>
                <a:cs typeface="Times New Roman"/>
              </a:rPr>
              <a:t>l</a:t>
            </a:r>
            <a:r>
              <a:rPr dirty="0" baseline="4629" sz="1800" spc="-7">
                <a:latin typeface="Times New Roman"/>
                <a:cs typeface="Times New Roman"/>
              </a:rPr>
              <a:t>im</a:t>
            </a:r>
            <a:r>
              <a:rPr dirty="0" baseline="4629" sz="1800" spc="-19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l</a:t>
            </a:r>
            <a:r>
              <a:rPr dirty="0" baseline="4629" sz="1800" spc="-7">
                <a:latin typeface="Times New Roman"/>
                <a:cs typeface="Times New Roman"/>
              </a:rPr>
              <a:t>im</a:t>
            </a:r>
            <a:r>
              <a:rPr dirty="0" baseline="4629" sz="1800">
                <a:latin typeface="Times New Roman"/>
                <a:cs typeface="Times New Roman"/>
              </a:rPr>
              <a:t>  </a:t>
            </a:r>
            <a:r>
              <a:rPr dirty="0" baseline="4629" sz="1800" spc="-7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h</a:t>
            </a:r>
            <a:r>
              <a:rPr dirty="0" baseline="4629" sz="1800" spc="-254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036077" y="2918839"/>
            <a:ext cx="1846580" cy="26416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7">
                <a:latin typeface="Times New Roman"/>
                <a:cs typeface="Times New Roman"/>
              </a:rPr>
              <a:t>  </a:t>
            </a:r>
            <a:r>
              <a:rPr dirty="0" baseline="4629" sz="1800" spc="-187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l</a:t>
            </a:r>
            <a:r>
              <a:rPr dirty="0" baseline="4629" sz="1800" spc="-7">
                <a:latin typeface="Times New Roman"/>
                <a:cs typeface="Times New Roman"/>
              </a:rPr>
              <a:t>im</a:t>
            </a:r>
            <a:r>
              <a:rPr dirty="0" baseline="4629" sz="1800" spc="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l</a:t>
            </a:r>
            <a:r>
              <a:rPr dirty="0" baseline="4629" sz="1800" spc="-7">
                <a:latin typeface="Times New Roman"/>
                <a:cs typeface="Times New Roman"/>
              </a:rPr>
              <a:t>im</a:t>
            </a:r>
            <a:r>
              <a:rPr dirty="0" baseline="4629" sz="1800" spc="-11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l</a:t>
            </a:r>
            <a:r>
              <a:rPr dirty="0" baseline="4629" sz="1800" spc="-7">
                <a:latin typeface="Times New Roman"/>
                <a:cs typeface="Times New Roman"/>
              </a:rPr>
              <a:t>im</a:t>
            </a:r>
            <a:r>
              <a:rPr dirty="0" baseline="4629" sz="1800" spc="-19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h</a:t>
            </a:r>
            <a:r>
              <a:rPr dirty="0" baseline="4629" sz="1800" spc="-26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036077" y="3276399"/>
            <a:ext cx="10922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152606" y="3240437"/>
            <a:ext cx="2076450" cy="26416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baseline="4629" sz="1800" spc="-30">
                <a:latin typeface="Times New Roman"/>
                <a:cs typeface="Times New Roman"/>
              </a:rPr>
              <a:t>l</a:t>
            </a:r>
            <a:r>
              <a:rPr dirty="0" baseline="4629" sz="1800" spc="-7">
                <a:latin typeface="Times New Roman"/>
                <a:cs typeface="Times New Roman"/>
              </a:rPr>
              <a:t>im</a:t>
            </a:r>
            <a:r>
              <a:rPr dirty="0" baseline="4629" sz="1800" spc="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54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i</a:t>
            </a:r>
            <a:r>
              <a:rPr dirty="0" baseline="4629" sz="1800" spc="20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l</a:t>
            </a:r>
            <a:r>
              <a:rPr dirty="0" baseline="4629" sz="1800" spc="-7">
                <a:latin typeface="Times New Roman"/>
                <a:cs typeface="Times New Roman"/>
              </a:rPr>
              <a:t>im</a:t>
            </a:r>
            <a:r>
              <a:rPr dirty="0" baseline="4629" sz="1800" spc="-11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j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l</a:t>
            </a:r>
            <a:r>
              <a:rPr dirty="0" baseline="4629" sz="1800" spc="-7">
                <a:latin typeface="Times New Roman"/>
                <a:cs typeface="Times New Roman"/>
              </a:rPr>
              <a:t>im</a:t>
            </a:r>
            <a:r>
              <a:rPr dirty="0" baseline="4629" sz="1800" spc="-19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h</a:t>
            </a:r>
            <a:r>
              <a:rPr dirty="0" baseline="4629" sz="1800" spc="-254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4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k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750524" y="2518123"/>
            <a:ext cx="8826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688050" y="3155336"/>
            <a:ext cx="155702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753745" algn="l"/>
                <a:tab pos="1480820" algn="l"/>
              </a:tabLst>
            </a:pP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-710">
                <a:latin typeface="Tahoma"/>
                <a:cs typeface="Tahoma"/>
              </a:rPr>
              <a:t>	</a:t>
            </a: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-710">
                <a:latin typeface="Tahoma"/>
                <a:cs typeface="Tahoma"/>
              </a:rPr>
              <a:t>	</a:t>
            </a:r>
            <a:r>
              <a:rPr dirty="0" baseline="4629" sz="1800" spc="-1064">
                <a:latin typeface="Tahoma"/>
                <a:cs typeface="Tahoma"/>
              </a:rPr>
              <a:t>→</a:t>
            </a:r>
            <a:endParaRPr baseline="4629" sz="1800">
              <a:latin typeface="Tahoma"/>
              <a:cs typeface="Tahoma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914400" y="2592323"/>
            <a:ext cx="5943600" cy="988060"/>
          </a:xfrm>
          <a:custGeom>
            <a:avLst/>
            <a:gdLst/>
            <a:ahLst/>
            <a:cxnLst/>
            <a:rect l="l" t="t" r="r" b="b"/>
            <a:pathLst>
              <a:path w="5943600" h="98806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981456"/>
                </a:lnTo>
                <a:lnTo>
                  <a:pt x="6096" y="981456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83"/>
                </a:lnTo>
                <a:lnTo>
                  <a:pt x="0" y="981456"/>
                </a:lnTo>
                <a:lnTo>
                  <a:pt x="0" y="987552"/>
                </a:lnTo>
                <a:lnTo>
                  <a:pt x="6096" y="987552"/>
                </a:lnTo>
                <a:lnTo>
                  <a:pt x="5937504" y="987552"/>
                </a:lnTo>
                <a:lnTo>
                  <a:pt x="5943600" y="987552"/>
                </a:lnTo>
                <a:lnTo>
                  <a:pt x="5943600" y="98145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 txBox="1"/>
          <p:nvPr/>
        </p:nvSpPr>
        <p:spPr>
          <a:xfrm>
            <a:off x="901700" y="3734815"/>
            <a:ext cx="543242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take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</a:t>
            </a:r>
            <a:r>
              <a:rPr dirty="0" sz="1100">
                <a:latin typeface="Calibri"/>
                <a:cs typeface="Calibri"/>
              </a:rPr>
              <a:t> of the</a:t>
            </a:r>
            <a:r>
              <a:rPr dirty="0" sz="1100" spc="-5">
                <a:latin typeface="Calibri"/>
                <a:cs typeface="Calibri"/>
              </a:rPr>
              <a:t> component’s functions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vector.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86027" y="4246416"/>
            <a:ext cx="1759585" cy="2108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1200" b="1" i="1">
                <a:latin typeface="Times New Roman"/>
                <a:cs typeface="Times New Roman"/>
              </a:rPr>
              <a:t>Example</a:t>
            </a:r>
            <a:r>
              <a:rPr dirty="0" sz="1200" spc="-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1 </a:t>
            </a:r>
            <a:r>
              <a:rPr dirty="0" sz="1200" spc="20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C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 spc="5">
                <a:latin typeface="Calibri"/>
                <a:cs typeface="Calibri"/>
              </a:rPr>
              <a:t>m</a:t>
            </a:r>
            <a:r>
              <a:rPr dirty="0" sz="1100" spc="-5">
                <a:latin typeface="Calibri"/>
                <a:cs typeface="Calibri"/>
              </a:rPr>
              <a:t>pu</a:t>
            </a:r>
            <a:r>
              <a:rPr dirty="0" sz="1100">
                <a:latin typeface="Calibri"/>
                <a:cs typeface="Calibri"/>
              </a:rPr>
              <a:t>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90">
                <a:latin typeface="Calibri"/>
                <a:cs typeface="Calibri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im</a:t>
            </a:r>
            <a:r>
              <a:rPr dirty="0" sz="1200" spc="-13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340817" y="4399654"/>
            <a:ext cx="17145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-55">
                <a:latin typeface="Symbol"/>
                <a:cs typeface="Symbol"/>
              </a:rPr>
              <a:t>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632121" y="4208680"/>
            <a:ext cx="916940" cy="26860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735330" algn="l"/>
              </a:tabLst>
            </a:pP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14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6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where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3691224" y="4157383"/>
            <a:ext cx="1203325" cy="433705"/>
            <a:chOff x="3691224" y="4157383"/>
            <a:chExt cx="1203325" cy="433705"/>
          </a:xfrm>
        </p:grpSpPr>
        <p:sp>
          <p:nvSpPr>
            <p:cNvPr id="37" name="object 37"/>
            <p:cNvSpPr/>
            <p:nvPr/>
          </p:nvSpPr>
          <p:spPr>
            <a:xfrm>
              <a:off x="3695034" y="4161193"/>
              <a:ext cx="57150" cy="213360"/>
            </a:xfrm>
            <a:custGeom>
              <a:avLst/>
              <a:gdLst/>
              <a:ahLst/>
              <a:cxnLst/>
              <a:rect l="l" t="t" r="r" b="b"/>
              <a:pathLst>
                <a:path w="57150" h="213360">
                  <a:moveTo>
                    <a:pt x="57150" y="0"/>
                  </a:moveTo>
                  <a:lnTo>
                    <a:pt x="0" y="212804"/>
                  </a:lnTo>
                </a:path>
              </a:pathLst>
            </a:custGeom>
            <a:ln w="75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3695034" y="4373997"/>
              <a:ext cx="57150" cy="213360"/>
            </a:xfrm>
            <a:custGeom>
              <a:avLst/>
              <a:gdLst/>
              <a:ahLst/>
              <a:cxnLst/>
              <a:rect l="l" t="t" r="r" b="b"/>
              <a:pathLst>
                <a:path w="57150" h="213360">
                  <a:moveTo>
                    <a:pt x="0" y="0"/>
                  </a:moveTo>
                  <a:lnTo>
                    <a:pt x="57150" y="212804"/>
                  </a:lnTo>
                </a:path>
              </a:pathLst>
            </a:custGeom>
            <a:ln w="75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4833272" y="4161193"/>
              <a:ext cx="57150" cy="213360"/>
            </a:xfrm>
            <a:custGeom>
              <a:avLst/>
              <a:gdLst/>
              <a:ahLst/>
              <a:cxnLst/>
              <a:rect l="l" t="t" r="r" b="b"/>
              <a:pathLst>
                <a:path w="57150" h="213360">
                  <a:moveTo>
                    <a:pt x="0" y="0"/>
                  </a:moveTo>
                  <a:lnTo>
                    <a:pt x="57150" y="212804"/>
                  </a:lnTo>
                </a:path>
              </a:pathLst>
            </a:custGeom>
            <a:ln w="75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4833272" y="4373996"/>
              <a:ext cx="57150" cy="213360"/>
            </a:xfrm>
            <a:custGeom>
              <a:avLst/>
              <a:gdLst/>
              <a:ahLst/>
              <a:cxnLst/>
              <a:rect l="l" t="t" r="r" b="b"/>
              <a:pathLst>
                <a:path w="57150" h="213360">
                  <a:moveTo>
                    <a:pt x="57150" y="0"/>
                  </a:moveTo>
                  <a:lnTo>
                    <a:pt x="0" y="212804"/>
                  </a:lnTo>
                </a:path>
              </a:pathLst>
            </a:custGeom>
            <a:ln w="75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1" name="object 41"/>
          <p:cNvSpPr txBox="1"/>
          <p:nvPr/>
        </p:nvSpPr>
        <p:spPr>
          <a:xfrm>
            <a:off x="3274348" y="4246098"/>
            <a:ext cx="39243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38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45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139933" y="4366101"/>
            <a:ext cx="25844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738641" y="4099700"/>
            <a:ext cx="1098550" cy="2673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5"/>
              </a:spcBef>
            </a:pPr>
            <a:r>
              <a:rPr dirty="0" baseline="-37037" sz="1800" spc="127" i="1">
                <a:latin typeface="Times New Roman"/>
                <a:cs typeface="Times New Roman"/>
              </a:rPr>
              <a:t>t</a:t>
            </a:r>
            <a:r>
              <a:rPr dirty="0" baseline="-19841" sz="1050" spc="-7">
                <a:latin typeface="Times New Roman"/>
                <a:cs typeface="Times New Roman"/>
              </a:rPr>
              <a:t>3</a:t>
            </a:r>
            <a:r>
              <a:rPr dirty="0" baseline="-19841" sz="1050" spc="-127">
                <a:latin typeface="Times New Roman"/>
                <a:cs typeface="Times New Roman"/>
              </a:rPr>
              <a:t> </a:t>
            </a:r>
            <a:r>
              <a:rPr dirty="0" baseline="-37037" sz="1800">
                <a:latin typeface="Times New Roman"/>
                <a:cs typeface="Times New Roman"/>
              </a:rPr>
              <a:t>,</a:t>
            </a:r>
            <a:r>
              <a:rPr dirty="0" baseline="-37037" sz="1800" spc="-142">
                <a:latin typeface="Times New Roman"/>
                <a:cs typeface="Times New Roman"/>
              </a:rPr>
              <a:t> </a:t>
            </a:r>
            <a:r>
              <a:rPr dirty="0" u="sng" baseline="4629" sz="1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sin</a:t>
            </a:r>
            <a:r>
              <a:rPr dirty="0" u="sng" baseline="4629" sz="1800" spc="-20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550" spc="-6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baseline="4629" sz="1800" spc="-89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u="sng" baseline="4629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u="sng" baseline="4629" sz="1800" spc="-52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4629" sz="18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baseline="4629" sz="1800" spc="-20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4629" sz="1800" spc="3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dirty="0" sz="1550" spc="-180">
                <a:latin typeface="Times New Roman"/>
                <a:cs typeface="Times New Roman"/>
              </a:rPr>
              <a:t> </a:t>
            </a:r>
            <a:r>
              <a:rPr dirty="0" baseline="-37037" sz="1800">
                <a:latin typeface="Times New Roman"/>
                <a:cs typeface="Times New Roman"/>
              </a:rPr>
              <a:t>,</a:t>
            </a:r>
            <a:r>
              <a:rPr dirty="0" baseline="-37037" sz="1800" spc="-284">
                <a:latin typeface="Times New Roman"/>
                <a:cs typeface="Times New Roman"/>
              </a:rPr>
              <a:t> </a:t>
            </a:r>
            <a:r>
              <a:rPr dirty="0" baseline="-37037" sz="1800" spc="52" b="1">
                <a:latin typeface="Times New Roman"/>
                <a:cs typeface="Times New Roman"/>
              </a:rPr>
              <a:t>e</a:t>
            </a:r>
            <a:r>
              <a:rPr dirty="0" baseline="-19841" sz="1050" spc="30">
                <a:latin typeface="Times New Roman"/>
                <a:cs typeface="Times New Roman"/>
              </a:rPr>
              <a:t>2</a:t>
            </a:r>
            <a:r>
              <a:rPr dirty="0" baseline="-19841" sz="1050" spc="-7" i="1">
                <a:latin typeface="Times New Roman"/>
                <a:cs typeface="Times New Roman"/>
              </a:rPr>
              <a:t>t</a:t>
            </a:r>
            <a:endParaRPr baseline="-19841" sz="105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548780" y="4149309"/>
            <a:ext cx="810895" cy="2108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  <a:tabLst>
                <a:tab pos="735330" algn="l"/>
              </a:tabLst>
            </a:pP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-710">
                <a:latin typeface="Tahoma"/>
                <a:cs typeface="Tahoma"/>
              </a:rPr>
              <a:t>	</a:t>
            </a: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985985" y="4260595"/>
            <a:ext cx="3989704" cy="71183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r" marR="508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much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46" name="object 46"/>
          <p:cNvGrpSpPr/>
          <p:nvPr/>
        </p:nvGrpSpPr>
        <p:grpSpPr>
          <a:xfrm>
            <a:off x="3058008" y="5007423"/>
            <a:ext cx="64769" cy="429259"/>
            <a:chOff x="3058008" y="5007423"/>
            <a:chExt cx="64769" cy="429259"/>
          </a:xfrm>
        </p:grpSpPr>
        <p:sp>
          <p:nvSpPr>
            <p:cNvPr id="47" name="object 47"/>
            <p:cNvSpPr/>
            <p:nvPr/>
          </p:nvSpPr>
          <p:spPr>
            <a:xfrm>
              <a:off x="3061778" y="5011193"/>
              <a:ext cx="57150" cy="210820"/>
            </a:xfrm>
            <a:custGeom>
              <a:avLst/>
              <a:gdLst/>
              <a:ahLst/>
              <a:cxnLst/>
              <a:rect l="l" t="t" r="r" b="b"/>
              <a:pathLst>
                <a:path w="57150" h="210820">
                  <a:moveTo>
                    <a:pt x="57150" y="0"/>
                  </a:moveTo>
                  <a:lnTo>
                    <a:pt x="0" y="210820"/>
                  </a:lnTo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3061778" y="5222015"/>
              <a:ext cx="57150" cy="210820"/>
            </a:xfrm>
            <a:custGeom>
              <a:avLst/>
              <a:gdLst/>
              <a:ahLst/>
              <a:cxnLst/>
              <a:rect l="l" t="t" r="r" b="b"/>
              <a:pathLst>
                <a:path w="57150" h="210820">
                  <a:moveTo>
                    <a:pt x="0" y="0"/>
                  </a:moveTo>
                  <a:lnTo>
                    <a:pt x="57150" y="210820"/>
                  </a:lnTo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9" name="object 49"/>
          <p:cNvGrpSpPr/>
          <p:nvPr/>
        </p:nvGrpSpPr>
        <p:grpSpPr>
          <a:xfrm>
            <a:off x="4860613" y="5007425"/>
            <a:ext cx="64769" cy="429259"/>
            <a:chOff x="4860613" y="5007425"/>
            <a:chExt cx="64769" cy="429259"/>
          </a:xfrm>
        </p:grpSpPr>
        <p:sp>
          <p:nvSpPr>
            <p:cNvPr id="50" name="object 50"/>
            <p:cNvSpPr/>
            <p:nvPr/>
          </p:nvSpPr>
          <p:spPr>
            <a:xfrm>
              <a:off x="4864383" y="5011195"/>
              <a:ext cx="57150" cy="210820"/>
            </a:xfrm>
            <a:custGeom>
              <a:avLst/>
              <a:gdLst/>
              <a:ahLst/>
              <a:cxnLst/>
              <a:rect l="l" t="t" r="r" b="b"/>
              <a:pathLst>
                <a:path w="57150" h="210820">
                  <a:moveTo>
                    <a:pt x="0" y="0"/>
                  </a:moveTo>
                  <a:lnTo>
                    <a:pt x="57150" y="210820"/>
                  </a:lnTo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/>
            <p:cNvSpPr/>
            <p:nvPr/>
          </p:nvSpPr>
          <p:spPr>
            <a:xfrm>
              <a:off x="4864383" y="5222016"/>
              <a:ext cx="57150" cy="210820"/>
            </a:xfrm>
            <a:custGeom>
              <a:avLst/>
              <a:gdLst/>
              <a:ahLst/>
              <a:cxnLst/>
              <a:rect l="l" t="t" r="r" b="b"/>
              <a:pathLst>
                <a:path w="57150" h="210820">
                  <a:moveTo>
                    <a:pt x="57150" y="0"/>
                  </a:moveTo>
                  <a:lnTo>
                    <a:pt x="0" y="210820"/>
                  </a:lnTo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2" name="object 52"/>
          <p:cNvGrpSpPr/>
          <p:nvPr/>
        </p:nvGrpSpPr>
        <p:grpSpPr>
          <a:xfrm>
            <a:off x="3058006" y="5505155"/>
            <a:ext cx="64769" cy="429259"/>
            <a:chOff x="3058006" y="5505155"/>
            <a:chExt cx="64769" cy="429259"/>
          </a:xfrm>
        </p:grpSpPr>
        <p:sp>
          <p:nvSpPr>
            <p:cNvPr id="53" name="object 53"/>
            <p:cNvSpPr/>
            <p:nvPr/>
          </p:nvSpPr>
          <p:spPr>
            <a:xfrm>
              <a:off x="3061776" y="5508924"/>
              <a:ext cx="57150" cy="210820"/>
            </a:xfrm>
            <a:custGeom>
              <a:avLst/>
              <a:gdLst/>
              <a:ahLst/>
              <a:cxnLst/>
              <a:rect l="l" t="t" r="r" b="b"/>
              <a:pathLst>
                <a:path w="57150" h="210820">
                  <a:moveTo>
                    <a:pt x="57150" y="0"/>
                  </a:moveTo>
                  <a:lnTo>
                    <a:pt x="0" y="210820"/>
                  </a:lnTo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3061776" y="5719746"/>
              <a:ext cx="57150" cy="210820"/>
            </a:xfrm>
            <a:custGeom>
              <a:avLst/>
              <a:gdLst/>
              <a:ahLst/>
              <a:cxnLst/>
              <a:rect l="l" t="t" r="r" b="b"/>
              <a:pathLst>
                <a:path w="57150" h="210820">
                  <a:moveTo>
                    <a:pt x="0" y="0"/>
                  </a:moveTo>
                  <a:lnTo>
                    <a:pt x="57150" y="210820"/>
                  </a:lnTo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5" name="object 55"/>
          <p:cNvGrpSpPr/>
          <p:nvPr/>
        </p:nvGrpSpPr>
        <p:grpSpPr>
          <a:xfrm>
            <a:off x="4967768" y="5505156"/>
            <a:ext cx="64769" cy="429259"/>
            <a:chOff x="4967768" y="5505156"/>
            <a:chExt cx="64769" cy="429259"/>
          </a:xfrm>
        </p:grpSpPr>
        <p:sp>
          <p:nvSpPr>
            <p:cNvPr id="56" name="object 56"/>
            <p:cNvSpPr/>
            <p:nvPr/>
          </p:nvSpPr>
          <p:spPr>
            <a:xfrm>
              <a:off x="4971538" y="5508926"/>
              <a:ext cx="57150" cy="210820"/>
            </a:xfrm>
            <a:custGeom>
              <a:avLst/>
              <a:gdLst/>
              <a:ahLst/>
              <a:cxnLst/>
              <a:rect l="l" t="t" r="r" b="b"/>
              <a:pathLst>
                <a:path w="57150" h="210820">
                  <a:moveTo>
                    <a:pt x="0" y="0"/>
                  </a:moveTo>
                  <a:lnTo>
                    <a:pt x="57150" y="210820"/>
                  </a:lnTo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/>
            <p:cNvSpPr/>
            <p:nvPr/>
          </p:nvSpPr>
          <p:spPr>
            <a:xfrm>
              <a:off x="4971538" y="5719747"/>
              <a:ext cx="57150" cy="210820"/>
            </a:xfrm>
            <a:custGeom>
              <a:avLst/>
              <a:gdLst/>
              <a:ahLst/>
              <a:cxnLst/>
              <a:rect l="l" t="t" r="r" b="b"/>
              <a:pathLst>
                <a:path w="57150" h="210820">
                  <a:moveTo>
                    <a:pt x="57150" y="0"/>
                  </a:moveTo>
                  <a:lnTo>
                    <a:pt x="0" y="210820"/>
                  </a:lnTo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8" name="object 58"/>
          <p:cNvGrpSpPr/>
          <p:nvPr/>
        </p:nvGrpSpPr>
        <p:grpSpPr>
          <a:xfrm>
            <a:off x="3058005" y="6002885"/>
            <a:ext cx="44450" cy="226060"/>
            <a:chOff x="3058005" y="6002885"/>
            <a:chExt cx="44450" cy="226060"/>
          </a:xfrm>
        </p:grpSpPr>
        <p:sp>
          <p:nvSpPr>
            <p:cNvPr id="59" name="object 59"/>
            <p:cNvSpPr/>
            <p:nvPr/>
          </p:nvSpPr>
          <p:spPr>
            <a:xfrm>
              <a:off x="3061775" y="6006655"/>
              <a:ext cx="37465" cy="109220"/>
            </a:xfrm>
            <a:custGeom>
              <a:avLst/>
              <a:gdLst/>
              <a:ahLst/>
              <a:cxnLst/>
              <a:rect l="l" t="t" r="r" b="b"/>
              <a:pathLst>
                <a:path w="37464" h="109220">
                  <a:moveTo>
                    <a:pt x="36909" y="0"/>
                  </a:moveTo>
                  <a:lnTo>
                    <a:pt x="0" y="108976"/>
                  </a:lnTo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/>
            <p:cNvSpPr/>
            <p:nvPr/>
          </p:nvSpPr>
          <p:spPr>
            <a:xfrm>
              <a:off x="3061775" y="6115632"/>
              <a:ext cx="37465" cy="109220"/>
            </a:xfrm>
            <a:custGeom>
              <a:avLst/>
              <a:gdLst/>
              <a:ahLst/>
              <a:cxnLst/>
              <a:rect l="l" t="t" r="r" b="b"/>
              <a:pathLst>
                <a:path w="37464" h="109220">
                  <a:moveTo>
                    <a:pt x="0" y="0"/>
                  </a:moveTo>
                  <a:lnTo>
                    <a:pt x="36909" y="108976"/>
                  </a:lnTo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1" name="object 61"/>
          <p:cNvGrpSpPr/>
          <p:nvPr/>
        </p:nvGrpSpPr>
        <p:grpSpPr>
          <a:xfrm>
            <a:off x="3475914" y="6002887"/>
            <a:ext cx="44450" cy="226060"/>
            <a:chOff x="3475914" y="6002887"/>
            <a:chExt cx="44450" cy="226060"/>
          </a:xfrm>
        </p:grpSpPr>
        <p:sp>
          <p:nvSpPr>
            <p:cNvPr id="62" name="object 62"/>
            <p:cNvSpPr/>
            <p:nvPr/>
          </p:nvSpPr>
          <p:spPr>
            <a:xfrm>
              <a:off x="3479684" y="6006656"/>
              <a:ext cx="37465" cy="109220"/>
            </a:xfrm>
            <a:custGeom>
              <a:avLst/>
              <a:gdLst/>
              <a:ahLst/>
              <a:cxnLst/>
              <a:rect l="l" t="t" r="r" b="b"/>
              <a:pathLst>
                <a:path w="37464" h="109220">
                  <a:moveTo>
                    <a:pt x="0" y="0"/>
                  </a:moveTo>
                  <a:lnTo>
                    <a:pt x="36909" y="108976"/>
                  </a:lnTo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/>
            <p:cNvSpPr/>
            <p:nvPr/>
          </p:nvSpPr>
          <p:spPr>
            <a:xfrm>
              <a:off x="3479684" y="6115634"/>
              <a:ext cx="37465" cy="109220"/>
            </a:xfrm>
            <a:custGeom>
              <a:avLst/>
              <a:gdLst/>
              <a:ahLst/>
              <a:cxnLst/>
              <a:rect l="l" t="t" r="r" b="b"/>
              <a:pathLst>
                <a:path w="37464" h="109220">
                  <a:moveTo>
                    <a:pt x="36909" y="0"/>
                  </a:moveTo>
                  <a:lnTo>
                    <a:pt x="0" y="108976"/>
                  </a:lnTo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4" name="object 64"/>
          <p:cNvSpPr txBox="1"/>
          <p:nvPr/>
        </p:nvSpPr>
        <p:spPr>
          <a:xfrm>
            <a:off x="3405468" y="5091231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081738" y="5711809"/>
            <a:ext cx="8890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4757987" y="5091231"/>
            <a:ext cx="8509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20">
                <a:latin typeface="Times New Roman"/>
                <a:cs typeface="Times New Roman"/>
              </a:rPr>
              <a:t>2</a:t>
            </a:r>
            <a:r>
              <a:rPr dirty="0" sz="700" spc="-5" i="1">
                <a:latin typeface="Times New Roman"/>
                <a:cs typeface="Times New Roman"/>
              </a:rPr>
              <a:t>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2443041" y="5247370"/>
            <a:ext cx="1714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-55">
                <a:latin typeface="Symbol"/>
                <a:cs typeface="Symbol"/>
              </a:rPr>
              <a:t>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3159002" y="5247370"/>
            <a:ext cx="55435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382905" algn="l"/>
              </a:tabLst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-55">
                <a:latin typeface="Symbol"/>
                <a:cs typeface="Symbol"/>
              </a:rPr>
              <a:t>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r>
              <a:rPr dirty="0" sz="700">
                <a:latin typeface="Times New Roman"/>
                <a:cs typeface="Times New Roman"/>
              </a:rPr>
              <a:t>	</a:t>
            </a: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-55">
                <a:latin typeface="Symbol"/>
                <a:cs typeface="Symbol"/>
              </a:rPr>
              <a:t>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4492128" y="5247370"/>
            <a:ext cx="1714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-55">
                <a:latin typeface="Symbol"/>
                <a:cs typeface="Symbol"/>
              </a:rPr>
              <a:t>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3159003" y="5745098"/>
            <a:ext cx="55435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382905" algn="l"/>
              </a:tabLst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-55">
                <a:latin typeface="Symbol"/>
                <a:cs typeface="Symbol"/>
              </a:rPr>
              <a:t>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r>
              <a:rPr dirty="0" sz="700">
                <a:latin typeface="Times New Roman"/>
                <a:cs typeface="Times New Roman"/>
              </a:rPr>
              <a:t>	</a:t>
            </a: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-55">
                <a:latin typeface="Symbol"/>
                <a:cs typeface="Symbol"/>
              </a:rPr>
              <a:t>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4599275" y="5745098"/>
            <a:ext cx="1714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-55">
                <a:latin typeface="Symbol"/>
                <a:cs typeface="Symbol"/>
              </a:rPr>
              <a:t>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2641080" y="5095201"/>
            <a:ext cx="109029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i="1">
                <a:latin typeface="Times New Roman"/>
                <a:cs typeface="Times New Roman"/>
              </a:rPr>
              <a:t>r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 </a:t>
            </a:r>
            <a:r>
              <a:rPr dirty="0" sz="1200" spc="-10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5">
                <a:latin typeface="Times New Roman"/>
                <a:cs typeface="Times New Roman"/>
              </a:rPr>
              <a:t> l</a:t>
            </a:r>
            <a:r>
              <a:rPr dirty="0" sz="1200">
                <a:latin typeface="Times New Roman"/>
                <a:cs typeface="Times New Roman"/>
              </a:rPr>
              <a:t>im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im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3747175" y="4917723"/>
            <a:ext cx="650875" cy="504825"/>
          </a:xfrm>
          <a:prstGeom prst="rect">
            <a:avLst/>
          </a:prstGeom>
        </p:spPr>
        <p:txBody>
          <a:bodyPr wrap="square" lIns="0" tIns="47625" rIns="0" bIns="0" rtlCol="0" vert="horz">
            <a:spAutoFit/>
          </a:bodyPr>
          <a:lstStyle/>
          <a:p>
            <a:pPr algn="ctr" marR="5080">
              <a:lnSpc>
                <a:spcPct val="100000"/>
              </a:lnSpc>
              <a:spcBef>
                <a:spcPts val="375"/>
              </a:spcBef>
            </a:pPr>
            <a:r>
              <a:rPr dirty="0" u="sng" baseline="4629" sz="1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sin</a:t>
            </a:r>
            <a:r>
              <a:rPr dirty="0" u="sng" baseline="4629" sz="1800" spc="-20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550" spc="-6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baseline="4629" sz="1800" spc="-89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u="sng" baseline="4629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u="sng" baseline="4629" sz="1800" spc="-52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4629" sz="18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baseline="4629" sz="1800" spc="-20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4629" sz="1800" spc="3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algn="ctr">
              <a:lnSpc>
                <a:spcPct val="100000"/>
              </a:lnSpc>
              <a:spcBef>
                <a:spcPts val="195"/>
              </a:spcBef>
            </a:pP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Symbol"/>
                <a:cs typeface="Symbol"/>
              </a:rPr>
              <a:t></a:t>
            </a:r>
            <a:r>
              <a:rPr dirty="0" sz="1200" spc="3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4411721" y="5095196"/>
            <a:ext cx="35433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im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2911349" y="5545776"/>
            <a:ext cx="2064385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20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5">
                <a:latin typeface="Times New Roman"/>
                <a:cs typeface="Times New Roman"/>
              </a:rPr>
              <a:t> l</a:t>
            </a:r>
            <a:r>
              <a:rPr dirty="0" sz="1200">
                <a:latin typeface="Times New Roman"/>
                <a:cs typeface="Times New Roman"/>
              </a:rPr>
              <a:t>im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85" i="1">
                <a:latin typeface="Times New Roman"/>
                <a:cs typeface="Times New Roman"/>
              </a:rPr>
              <a:t>t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 spc="-127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im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u="sng" baseline="39351" sz="1800" spc="13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u="sng" baseline="39351" sz="1800" spc="-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</a:t>
            </a:r>
            <a:r>
              <a:rPr dirty="0" u="sng" baseline="39351" sz="1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</a:t>
            </a:r>
            <a:r>
              <a:rPr dirty="0" u="sng" baseline="39351" sz="1800" spc="1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</a:t>
            </a:r>
            <a:r>
              <a:rPr dirty="0" u="sng" baseline="26881" sz="2325" spc="-89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baseline="39351" sz="1800" spc="-89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u="sng" baseline="39351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u="sng" baseline="39351" sz="1800" spc="-52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9351" sz="18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baseline="39351" sz="1800" spc="-20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9351" sz="1800" spc="3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u="sng" baseline="26881" sz="2325" spc="-18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dirty="0" baseline="26881" sz="2325" spc="-27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im</a:t>
            </a:r>
            <a:r>
              <a:rPr dirty="0" sz="1200" spc="-165">
                <a:latin typeface="Times New Roman"/>
                <a:cs typeface="Times New Roman"/>
              </a:rPr>
              <a:t> </a:t>
            </a:r>
            <a:r>
              <a:rPr dirty="0" sz="1200" spc="35" b="1">
                <a:latin typeface="Times New Roman"/>
                <a:cs typeface="Times New Roman"/>
              </a:rPr>
              <a:t>e</a:t>
            </a:r>
            <a:r>
              <a:rPr dirty="0" baseline="43650" sz="1050" spc="30">
                <a:latin typeface="Times New Roman"/>
                <a:cs typeface="Times New Roman"/>
              </a:rPr>
              <a:t>2</a:t>
            </a:r>
            <a:r>
              <a:rPr dirty="0" baseline="43650" sz="1050" spc="-7" i="1">
                <a:latin typeface="Times New Roman"/>
                <a:cs typeface="Times New Roman"/>
              </a:rPr>
              <a:t>t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2391846" y="5059118"/>
            <a:ext cx="549910" cy="2647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spc="-22">
                <a:latin typeface="Times New Roman"/>
                <a:cs typeface="Times New Roman"/>
              </a:rPr>
              <a:t>l</a:t>
            </a:r>
            <a:r>
              <a:rPr dirty="0" baseline="4629" sz="1800">
                <a:latin typeface="Times New Roman"/>
                <a:cs typeface="Times New Roman"/>
              </a:rPr>
              <a:t>im</a:t>
            </a:r>
            <a:r>
              <a:rPr dirty="0" baseline="4629" sz="1800" spc="-75">
                <a:latin typeface="Times New Roman"/>
                <a:cs typeface="Times New Roman"/>
              </a:rPr>
              <a:t> </a:t>
            </a:r>
            <a:r>
              <a:rPr dirty="0" baseline="39351" sz="1800" spc="-1064">
                <a:latin typeface="Tahoma"/>
                <a:cs typeface="Tahoma"/>
              </a:rPr>
              <a:t>→</a:t>
            </a:r>
            <a:r>
              <a:rPr dirty="0" baseline="39351" sz="1800" spc="-322">
                <a:latin typeface="Tahoma"/>
                <a:cs typeface="Tahoma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5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77" name="object 77"/>
          <p:cNvSpPr/>
          <p:nvPr/>
        </p:nvSpPr>
        <p:spPr>
          <a:xfrm>
            <a:off x="914400" y="4123943"/>
            <a:ext cx="5943600" cy="2502535"/>
          </a:xfrm>
          <a:custGeom>
            <a:avLst/>
            <a:gdLst/>
            <a:ahLst/>
            <a:cxnLst/>
            <a:rect l="l" t="t" r="r" b="b"/>
            <a:pathLst>
              <a:path w="5943600" h="2502534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2496312"/>
                </a:lnTo>
                <a:lnTo>
                  <a:pt x="6096" y="2496312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2496312"/>
                </a:lnTo>
                <a:lnTo>
                  <a:pt x="0" y="2502408"/>
                </a:lnTo>
                <a:lnTo>
                  <a:pt x="6096" y="2502408"/>
                </a:lnTo>
                <a:lnTo>
                  <a:pt x="5937504" y="2502408"/>
                </a:lnTo>
                <a:lnTo>
                  <a:pt x="5943600" y="2502408"/>
                </a:lnTo>
                <a:lnTo>
                  <a:pt x="5943600" y="2496312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 txBox="1"/>
          <p:nvPr/>
        </p:nvSpPr>
        <p:spPr>
          <a:xfrm>
            <a:off x="889000" y="5988818"/>
            <a:ext cx="5955030" cy="11785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R="1337310"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114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-60">
                <a:latin typeface="Times New Roman"/>
                <a:cs typeface="Times New Roman"/>
              </a:rPr>
              <a:t>3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35" b="1">
                <a:latin typeface="Times New Roman"/>
                <a:cs typeface="Times New Roman"/>
              </a:rPr>
              <a:t>e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650">
              <a:latin typeface="Times New Roman"/>
              <a:cs typeface="Times New Roman"/>
            </a:endParaRPr>
          </a:p>
          <a:p>
            <a:pPr marL="9652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Notice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had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L’Hospital’s</a:t>
            </a:r>
            <a:r>
              <a:rPr dirty="0" u="sng" sz="1100" spc="-1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Rule</a:t>
            </a:r>
            <a:r>
              <a:rPr dirty="0" sz="110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component.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00">
              <a:latin typeface="Calibri"/>
              <a:cs typeface="Calibri"/>
            </a:endParaRPr>
          </a:p>
          <a:p>
            <a:pPr marL="25400" marR="17780">
              <a:lnSpc>
                <a:spcPct val="11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after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 limits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surprising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we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79" name="object 79"/>
          <p:cNvGrpSpPr/>
          <p:nvPr/>
        </p:nvGrpSpPr>
        <p:grpSpPr>
          <a:xfrm>
            <a:off x="920496" y="7368540"/>
            <a:ext cx="5931535" cy="289560"/>
            <a:chOff x="920496" y="7368540"/>
            <a:chExt cx="5931535" cy="289560"/>
          </a:xfrm>
        </p:grpSpPr>
        <p:sp>
          <p:nvSpPr>
            <p:cNvPr id="80" name="object 80"/>
            <p:cNvSpPr/>
            <p:nvPr/>
          </p:nvSpPr>
          <p:spPr>
            <a:xfrm>
              <a:off x="920496" y="7368540"/>
              <a:ext cx="5931535" cy="289560"/>
            </a:xfrm>
            <a:custGeom>
              <a:avLst/>
              <a:gdLst/>
              <a:ahLst/>
              <a:cxnLst/>
              <a:rect l="l" t="t" r="r" b="b"/>
              <a:pathLst>
                <a:path w="5931534" h="289559">
                  <a:moveTo>
                    <a:pt x="5931408" y="0"/>
                  </a:moveTo>
                  <a:lnTo>
                    <a:pt x="0" y="0"/>
                  </a:lnTo>
                  <a:lnTo>
                    <a:pt x="0" y="289559"/>
                  </a:lnTo>
                  <a:lnTo>
                    <a:pt x="5931408" y="289559"/>
                  </a:lnTo>
                  <a:lnTo>
                    <a:pt x="5931408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/>
            <p:cNvSpPr/>
            <p:nvPr/>
          </p:nvSpPr>
          <p:spPr>
            <a:xfrm>
              <a:off x="2682660" y="7407844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5">
                  <a:moveTo>
                    <a:pt x="35362" y="0"/>
                  </a:moveTo>
                  <a:lnTo>
                    <a:pt x="0" y="100837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" name="object 82"/>
            <p:cNvSpPr/>
            <p:nvPr/>
          </p:nvSpPr>
          <p:spPr>
            <a:xfrm>
              <a:off x="2682660" y="7508682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5">
                  <a:moveTo>
                    <a:pt x="0" y="0"/>
                  </a:moveTo>
                  <a:lnTo>
                    <a:pt x="35362" y="100837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/>
            <p:cNvSpPr/>
            <p:nvPr/>
          </p:nvSpPr>
          <p:spPr>
            <a:xfrm>
              <a:off x="3821399" y="7407844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5">
                  <a:moveTo>
                    <a:pt x="0" y="0"/>
                  </a:moveTo>
                  <a:lnTo>
                    <a:pt x="35362" y="100837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/>
            <p:cNvSpPr/>
            <p:nvPr/>
          </p:nvSpPr>
          <p:spPr>
            <a:xfrm>
              <a:off x="3821399" y="7508681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5">
                  <a:moveTo>
                    <a:pt x="35362" y="0"/>
                  </a:moveTo>
                  <a:lnTo>
                    <a:pt x="0" y="100837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5" name="object 85"/>
          <p:cNvSpPr txBox="1"/>
          <p:nvPr/>
        </p:nvSpPr>
        <p:spPr>
          <a:xfrm>
            <a:off x="2225353" y="7382980"/>
            <a:ext cx="243204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20" i="1">
                <a:latin typeface="Times New Roman"/>
                <a:cs typeface="Times New Roman"/>
              </a:rPr>
              <a:t>r </a:t>
            </a:r>
            <a:r>
              <a:rPr dirty="0" sz="1150" spc="225" i="1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4036366" y="7382980"/>
            <a:ext cx="949960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196850" algn="l"/>
                <a:tab pos="541655" algn="l"/>
              </a:tabLst>
            </a:pPr>
            <a:r>
              <a:rPr dirty="0" sz="1150" spc="10" i="1">
                <a:latin typeface="Times New Roman"/>
                <a:cs typeface="Times New Roman"/>
              </a:rPr>
              <a:t>f	t </a:t>
            </a:r>
            <a:r>
              <a:rPr dirty="0" sz="1150" spc="85" i="1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i	</a:t>
            </a:r>
            <a:r>
              <a:rPr dirty="0" sz="1150" spc="25" i="1">
                <a:latin typeface="Times New Roman"/>
                <a:cs typeface="Times New Roman"/>
              </a:rPr>
              <a:t>g </a:t>
            </a:r>
            <a:r>
              <a:rPr dirty="0" sz="1150" spc="285" i="1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 </a:t>
            </a:r>
            <a:r>
              <a:rPr dirty="0" sz="1150" spc="285" i="1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j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2209887" y="7347276"/>
            <a:ext cx="3336290" cy="26225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  <a:tabLst>
                <a:tab pos="1915160" algn="l"/>
              </a:tabLst>
            </a:pPr>
            <a:r>
              <a:rPr dirty="0" baseline="41062" sz="1725" spc="-1064">
                <a:latin typeface="Tahoma"/>
                <a:cs typeface="Tahoma"/>
              </a:rPr>
              <a:t>→</a:t>
            </a:r>
            <a:r>
              <a:rPr dirty="0" baseline="7246" sz="1725" spc="15">
                <a:latin typeface="Symbol"/>
                <a:cs typeface="Symbol"/>
              </a:rPr>
              <a:t></a:t>
            </a:r>
            <a:r>
              <a:rPr dirty="0" baseline="7246" sz="1725" spc="-292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5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 </a:t>
            </a:r>
            <a:r>
              <a:rPr dirty="0" baseline="4830" sz="1725" spc="142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f</a:t>
            </a:r>
            <a:r>
              <a:rPr dirty="0" baseline="4830" sz="1725" spc="-37" i="1">
                <a:latin typeface="Times New Roman"/>
                <a:cs typeface="Times New Roman"/>
              </a:rPr>
              <a:t> </a:t>
            </a:r>
            <a:r>
              <a:rPr dirty="0" baseline="7246" sz="1725" spc="157">
                <a:latin typeface="Symbol"/>
                <a:cs typeface="Symbol"/>
              </a:rPr>
              <a:t>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127">
                <a:latin typeface="Times New Roman"/>
                <a:cs typeface="Times New Roman"/>
              </a:rPr>
              <a:t> </a:t>
            </a:r>
            <a:r>
              <a:rPr dirty="0" baseline="4830" sz="1725" spc="142" i="1">
                <a:latin typeface="Times New Roman"/>
                <a:cs typeface="Times New Roman"/>
              </a:rPr>
              <a:t>g</a:t>
            </a:r>
            <a:r>
              <a:rPr dirty="0" baseline="7246" sz="1725" spc="157">
                <a:latin typeface="Symbol"/>
                <a:cs typeface="Symbol"/>
              </a:rPr>
              <a:t>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209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h</a:t>
            </a:r>
            <a:r>
              <a:rPr dirty="0" baseline="7246" sz="1725" spc="157">
                <a:latin typeface="Symbol"/>
                <a:cs typeface="Symbol"/>
              </a:rPr>
              <a:t>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 </a:t>
            </a:r>
            <a:r>
              <a:rPr dirty="0" sz="1550" spc="-5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	</a:t>
            </a:r>
            <a:r>
              <a:rPr dirty="0" baseline="7246" sz="1725" spc="157">
                <a:latin typeface="Symbol"/>
                <a:cs typeface="Symbol"/>
              </a:rPr>
              <a:t>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5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20">
                <a:latin typeface="Times New Roman"/>
                <a:cs typeface="Times New Roman"/>
              </a:rPr>
              <a:t> </a:t>
            </a:r>
            <a:r>
              <a:rPr dirty="0" baseline="50724" sz="1725" spc="-989">
                <a:latin typeface="Tahoma"/>
                <a:cs typeface="Tahoma"/>
              </a:rPr>
              <a:t>→</a:t>
            </a:r>
            <a:r>
              <a:rPr dirty="0" baseline="50724" sz="1725" spc="-187">
                <a:latin typeface="Tahoma"/>
                <a:cs typeface="Tahoma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>
                <a:latin typeface="Times New Roman"/>
                <a:cs typeface="Times New Roman"/>
              </a:rPr>
              <a:t>  </a:t>
            </a:r>
            <a:r>
              <a:rPr dirty="0" baseline="4830" sz="1725" spc="135">
                <a:latin typeface="Times New Roman"/>
                <a:cs typeface="Times New Roman"/>
              </a:rPr>
              <a:t> </a:t>
            </a:r>
            <a:r>
              <a:rPr dirty="0" baseline="7246" sz="1725" spc="157">
                <a:latin typeface="Symbol"/>
                <a:cs typeface="Symbol"/>
              </a:rPr>
              <a:t>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5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95">
                <a:latin typeface="Times New Roman"/>
                <a:cs typeface="Times New Roman"/>
              </a:rPr>
              <a:t> </a:t>
            </a:r>
            <a:r>
              <a:rPr dirty="0" baseline="50724" sz="1725" spc="-989">
                <a:latin typeface="Tahoma"/>
                <a:cs typeface="Tahoma"/>
              </a:rPr>
              <a:t>→</a:t>
            </a:r>
            <a:r>
              <a:rPr dirty="0" baseline="50724" sz="1725" spc="-179">
                <a:latin typeface="Tahoma"/>
                <a:cs typeface="Tahoma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97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h</a:t>
            </a:r>
            <a:r>
              <a:rPr dirty="0" baseline="7246" sz="1725" spc="157">
                <a:latin typeface="Symbol"/>
                <a:cs typeface="Symbol"/>
              </a:rPr>
              <a:t>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k</a:t>
            </a:r>
            <a:endParaRPr baseline="4830" sz="1725">
              <a:latin typeface="Times New Roman"/>
              <a:cs typeface="Times New Roman"/>
            </a:endParaRPr>
          </a:p>
        </p:txBody>
      </p:sp>
      <p:sp>
        <p:nvSpPr>
          <p:cNvPr id="88" name="object 88"/>
          <p:cNvSpPr/>
          <p:nvPr/>
        </p:nvSpPr>
        <p:spPr>
          <a:xfrm>
            <a:off x="914400" y="7362431"/>
            <a:ext cx="5943600" cy="302260"/>
          </a:xfrm>
          <a:custGeom>
            <a:avLst/>
            <a:gdLst/>
            <a:ahLst/>
            <a:cxnLst/>
            <a:rect l="l" t="t" r="r" b="b"/>
            <a:pathLst>
              <a:path w="5943600" h="302259">
                <a:moveTo>
                  <a:pt x="5943600" y="0"/>
                </a:moveTo>
                <a:lnTo>
                  <a:pt x="5937516" y="0"/>
                </a:lnTo>
                <a:lnTo>
                  <a:pt x="5937504" y="6108"/>
                </a:lnTo>
                <a:lnTo>
                  <a:pt x="5937504" y="295668"/>
                </a:lnTo>
                <a:lnTo>
                  <a:pt x="6096" y="295668"/>
                </a:lnTo>
                <a:lnTo>
                  <a:pt x="6096" y="6108"/>
                </a:lnTo>
                <a:lnTo>
                  <a:pt x="5937504" y="6108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108"/>
                </a:lnTo>
                <a:lnTo>
                  <a:pt x="0" y="295668"/>
                </a:lnTo>
                <a:lnTo>
                  <a:pt x="0" y="301764"/>
                </a:lnTo>
                <a:lnTo>
                  <a:pt x="6096" y="301764"/>
                </a:lnTo>
                <a:lnTo>
                  <a:pt x="5937504" y="301764"/>
                </a:lnTo>
                <a:lnTo>
                  <a:pt x="5943600" y="301764"/>
                </a:lnTo>
                <a:lnTo>
                  <a:pt x="5943600" y="295668"/>
                </a:lnTo>
                <a:lnTo>
                  <a:pt x="5943600" y="6108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89" name="object 89"/>
          <p:cNvSpPr txBox="1"/>
          <p:nvPr/>
        </p:nvSpPr>
        <p:spPr>
          <a:xfrm>
            <a:off x="3294693" y="7746968"/>
            <a:ext cx="92011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818515" algn="l"/>
              </a:tabLst>
            </a:pPr>
            <a:r>
              <a:rPr dirty="0" baseline="-31746" sz="1050" spc="-7">
                <a:latin typeface="Times New Roman"/>
                <a:cs typeface="Times New Roman"/>
              </a:rPr>
              <a:t>6</a:t>
            </a:r>
            <a:r>
              <a:rPr dirty="0" baseline="-31746" sz="1050" spc="187">
                <a:latin typeface="Times New Roman"/>
                <a:cs typeface="Times New Roman"/>
              </a:rPr>
              <a:t> </a:t>
            </a:r>
            <a:r>
              <a:rPr dirty="0" sz="1200" spc="-710">
                <a:latin typeface="Tahoma"/>
                <a:cs typeface="Tahoma"/>
              </a:rPr>
              <a:t>→	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2276886" y="7770874"/>
            <a:ext cx="71437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14"/>
              </a:spcBef>
              <a:tabLst>
                <a:tab pos="612775" algn="l"/>
              </a:tabLst>
            </a:pPr>
            <a:r>
              <a:rPr dirty="0" sz="1200" spc="-375">
                <a:latin typeface="Tahoma"/>
                <a:cs typeface="Tahoma"/>
              </a:rPr>
              <a:t>→</a:t>
            </a:r>
            <a:r>
              <a:rPr dirty="0" baseline="-30092" sz="1800" spc="-562">
                <a:latin typeface="Symbol"/>
                <a:cs typeface="Symbol"/>
              </a:rPr>
              <a:t></a:t>
            </a:r>
            <a:r>
              <a:rPr dirty="0" baseline="-30092" sz="1800" spc="-562">
                <a:latin typeface="Times New Roman"/>
                <a:cs typeface="Times New Roman"/>
              </a:rPr>
              <a:t>	</a:t>
            </a: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91" name="object 91"/>
          <p:cNvSpPr/>
          <p:nvPr/>
        </p:nvSpPr>
        <p:spPr>
          <a:xfrm>
            <a:off x="4374643" y="8692273"/>
            <a:ext cx="245745" cy="0"/>
          </a:xfrm>
          <a:custGeom>
            <a:avLst/>
            <a:gdLst/>
            <a:ahLst/>
            <a:cxnLst/>
            <a:rect l="l" t="t" r="r" b="b"/>
            <a:pathLst>
              <a:path w="245745" h="0">
                <a:moveTo>
                  <a:pt x="0" y="0"/>
                </a:moveTo>
                <a:lnTo>
                  <a:pt x="245268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2" name="object 92"/>
          <p:cNvSpPr txBox="1"/>
          <p:nvPr/>
        </p:nvSpPr>
        <p:spPr>
          <a:xfrm>
            <a:off x="4633482" y="8566194"/>
            <a:ext cx="9334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i="1">
                <a:latin typeface="Times New Roman"/>
                <a:cs typeface="Times New Roman"/>
              </a:rPr>
              <a:t>k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2711738" y="8530369"/>
            <a:ext cx="164782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r </a:t>
            </a:r>
            <a:r>
              <a:rPr dirty="0" baseline="4629" sz="1800" spc="-225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6</a:t>
            </a:r>
            <a:r>
              <a:rPr dirty="0" baseline="4629" sz="1800" i="1">
                <a:latin typeface="Times New Roman"/>
                <a:cs typeface="Times New Roman"/>
              </a:rPr>
              <a:t>t </a:t>
            </a:r>
            <a:r>
              <a:rPr dirty="0" baseline="4629" sz="1800" spc="127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i</a:t>
            </a:r>
            <a:r>
              <a:rPr dirty="0" baseline="4629" sz="1800" spc="19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j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4366708" y="8438960"/>
            <a:ext cx="273050" cy="452755"/>
          </a:xfrm>
          <a:prstGeom prst="rect">
            <a:avLst/>
          </a:prstGeom>
        </p:spPr>
        <p:txBody>
          <a:bodyPr wrap="square" lIns="0" tIns="43180" rIns="0" bIns="0" rtlCol="0" vert="horz">
            <a:spAutoFit/>
          </a:bodyPr>
          <a:lstStyle/>
          <a:p>
            <a:pPr algn="ctr" marR="3810">
              <a:lnSpc>
                <a:spcPct val="100000"/>
              </a:lnSpc>
              <a:spcBef>
                <a:spcPts val="34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240"/>
              </a:spcBef>
            </a:pP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973327" y="7787946"/>
            <a:ext cx="4377690" cy="852805"/>
          </a:xfrm>
          <a:prstGeom prst="rect">
            <a:avLst/>
          </a:prstGeom>
        </p:spPr>
        <p:txBody>
          <a:bodyPr wrap="square" lIns="0" tIns="533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20"/>
              </a:spcBef>
            </a:pPr>
            <a:r>
              <a:rPr dirty="0" baseline="4629" sz="1800" b="1" i="1">
                <a:latin typeface="Times New Roman"/>
                <a:cs typeface="Times New Roman"/>
              </a:rPr>
              <a:t>Example</a:t>
            </a:r>
            <a:r>
              <a:rPr dirty="0" baseline="4629" sz="1800" spc="-7" b="1" i="1">
                <a:latin typeface="Times New Roman"/>
                <a:cs typeface="Times New Roman"/>
              </a:rPr>
              <a:t> </a:t>
            </a:r>
            <a:r>
              <a:rPr dirty="0" baseline="4629" sz="1800" b="1" i="1">
                <a:latin typeface="Times New Roman"/>
                <a:cs typeface="Times New Roman"/>
              </a:rPr>
              <a:t>2 </a:t>
            </a:r>
            <a:r>
              <a:rPr dirty="0" baseline="4629" sz="1800" spc="30" b="1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</a:t>
            </a:r>
            <a:r>
              <a:rPr dirty="0" baseline="5050" sz="1650" spc="-15">
                <a:latin typeface="Calibri"/>
                <a:cs typeface="Calibri"/>
              </a:rPr>
              <a:t>o</a:t>
            </a:r>
            <a:r>
              <a:rPr dirty="0" baseline="5050" sz="1650" spc="7">
                <a:latin typeface="Calibri"/>
                <a:cs typeface="Calibri"/>
              </a:rPr>
              <a:t>m</a:t>
            </a:r>
            <a:r>
              <a:rPr dirty="0" baseline="5050" sz="1650" spc="-7">
                <a:latin typeface="Calibri"/>
                <a:cs typeface="Calibri"/>
              </a:rPr>
              <a:t>pu</a:t>
            </a:r>
            <a:r>
              <a:rPr dirty="0" baseline="5050" sz="1650">
                <a:latin typeface="Calibri"/>
                <a:cs typeface="Calibri"/>
              </a:rPr>
              <a:t>te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104">
                <a:latin typeface="Calibri"/>
                <a:cs typeface="Calibri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r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217" i="1">
                <a:latin typeface="Times New Roman"/>
                <a:cs typeface="Times New Roman"/>
              </a:rPr>
              <a:t> </a:t>
            </a:r>
            <a:r>
              <a:rPr dirty="0" sz="1600" spc="-7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1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</a:t>
            </a:r>
            <a:r>
              <a:rPr dirty="0" baseline="5050" sz="1650" spc="7">
                <a:latin typeface="Calibri"/>
                <a:cs typeface="Calibri"/>
              </a:rPr>
              <a:t>o</a:t>
            </a:r>
            <a:r>
              <a:rPr dirty="0" baseline="5050" sz="1650">
                <a:latin typeface="Calibri"/>
                <a:cs typeface="Calibri"/>
              </a:rPr>
              <a:t>r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104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165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i</a:t>
            </a:r>
            <a:r>
              <a:rPr dirty="0" baseline="4629" sz="1800" spc="20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j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l</a:t>
            </a:r>
            <a:r>
              <a:rPr dirty="0" baseline="4629" sz="1800">
                <a:latin typeface="Times New Roman"/>
                <a:cs typeface="Times New Roman"/>
              </a:rPr>
              <a:t>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baseline="4629" sz="1800" spc="135">
                <a:latin typeface="Symbol"/>
                <a:cs typeface="Symbol"/>
              </a:rPr>
              <a:t>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k</a:t>
            </a:r>
            <a:r>
              <a:rPr dirty="0" baseline="4629" sz="1800" spc="135" i="1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ts val="124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</a:t>
            </a:r>
            <a:endParaRPr sz="1100">
              <a:latin typeface="Calibri"/>
              <a:cs typeface="Calibri"/>
            </a:endParaRPr>
          </a:p>
          <a:p>
            <a:pPr algn="r" marR="613410">
              <a:lnSpc>
                <a:spcPts val="1360"/>
              </a:lnSpc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3236405" y="8445730"/>
            <a:ext cx="103441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90"/>
              </a:spcBef>
              <a:tabLst>
                <a:tab pos="932815" algn="l"/>
              </a:tabLst>
            </a:pPr>
            <a:r>
              <a:rPr dirty="0" baseline="-34188" sz="975" spc="30">
                <a:latin typeface="Times New Roman"/>
                <a:cs typeface="Times New Roman"/>
              </a:rPr>
              <a:t>5</a:t>
            </a:r>
            <a:r>
              <a:rPr dirty="0" baseline="-34188" sz="975" spc="187">
                <a:latin typeface="Times New Roman"/>
                <a:cs typeface="Times New Roman"/>
              </a:rPr>
              <a:t> </a:t>
            </a:r>
            <a:r>
              <a:rPr dirty="0" sz="1200" spc="-710">
                <a:latin typeface="Tahoma"/>
                <a:cs typeface="Tahoma"/>
              </a:rPr>
              <a:t>→	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2696263" y="8471713"/>
            <a:ext cx="17081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1200" spc="-380">
                <a:latin typeface="Tahoma"/>
                <a:cs typeface="Tahoma"/>
              </a:rPr>
              <a:t>→</a:t>
            </a:r>
            <a:r>
              <a:rPr dirty="0" baseline="-32407" sz="1800" spc="-569">
                <a:latin typeface="Symbol"/>
                <a:cs typeface="Symbol"/>
              </a:rPr>
              <a:t></a:t>
            </a:r>
            <a:endParaRPr baseline="-32407" sz="1800">
              <a:latin typeface="Symbol"/>
              <a:cs typeface="Symbol"/>
            </a:endParaRPr>
          </a:p>
        </p:txBody>
      </p:sp>
      <p:sp>
        <p:nvSpPr>
          <p:cNvPr id="98" name="object 98"/>
          <p:cNvSpPr/>
          <p:nvPr/>
        </p:nvSpPr>
        <p:spPr>
          <a:xfrm>
            <a:off x="914400" y="7848600"/>
            <a:ext cx="5943600" cy="1038225"/>
          </a:xfrm>
          <a:custGeom>
            <a:avLst/>
            <a:gdLst/>
            <a:ahLst/>
            <a:cxnLst/>
            <a:rect l="l" t="t" r="r" b="b"/>
            <a:pathLst>
              <a:path w="5943600" h="103822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1031735"/>
                </a:lnTo>
                <a:lnTo>
                  <a:pt x="6096" y="1031735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1031735"/>
                </a:lnTo>
                <a:lnTo>
                  <a:pt x="0" y="1037844"/>
                </a:lnTo>
                <a:lnTo>
                  <a:pt x="6096" y="1037844"/>
                </a:lnTo>
                <a:lnTo>
                  <a:pt x="5937504" y="1037844"/>
                </a:lnTo>
                <a:lnTo>
                  <a:pt x="5943600" y="1037844"/>
                </a:lnTo>
                <a:lnTo>
                  <a:pt x="5943600" y="1031748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09813" y="4697418"/>
            <a:ext cx="133209" cy="207123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3450664" y="4800004"/>
            <a:ext cx="1062355" cy="187960"/>
          </a:xfrm>
          <a:custGeom>
            <a:avLst/>
            <a:gdLst/>
            <a:ahLst/>
            <a:cxnLst/>
            <a:rect l="l" t="t" r="r" b="b"/>
            <a:pathLst>
              <a:path w="1062354" h="187960">
                <a:moveTo>
                  <a:pt x="1028754" y="2"/>
                </a:moveTo>
                <a:lnTo>
                  <a:pt x="33166" y="2"/>
                </a:lnTo>
                <a:lnTo>
                  <a:pt x="8295" y="41750"/>
                </a:lnTo>
                <a:lnTo>
                  <a:pt x="4" y="93799"/>
                </a:lnTo>
                <a:lnTo>
                  <a:pt x="8295" y="145849"/>
                </a:lnTo>
                <a:lnTo>
                  <a:pt x="33166" y="187596"/>
                </a:lnTo>
                <a:lnTo>
                  <a:pt x="1028754" y="187596"/>
                </a:lnTo>
                <a:lnTo>
                  <a:pt x="1053627" y="145849"/>
                </a:lnTo>
                <a:lnTo>
                  <a:pt x="1061918" y="93799"/>
                </a:lnTo>
                <a:lnTo>
                  <a:pt x="1053627" y="41750"/>
                </a:lnTo>
                <a:lnTo>
                  <a:pt x="1028754" y="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4" name="object 4"/>
          <p:cNvGrpSpPr/>
          <p:nvPr/>
        </p:nvGrpSpPr>
        <p:grpSpPr>
          <a:xfrm>
            <a:off x="4500062" y="4782030"/>
            <a:ext cx="588645" cy="208915"/>
            <a:chOff x="4500062" y="4782030"/>
            <a:chExt cx="588645" cy="208915"/>
          </a:xfrm>
        </p:grpSpPr>
        <p:sp>
          <p:nvSpPr>
            <p:cNvPr id="5" name="object 5"/>
            <p:cNvSpPr/>
            <p:nvPr/>
          </p:nvSpPr>
          <p:spPr>
            <a:xfrm>
              <a:off x="4940752" y="4782030"/>
              <a:ext cx="147955" cy="208915"/>
            </a:xfrm>
            <a:custGeom>
              <a:avLst/>
              <a:gdLst/>
              <a:ahLst/>
              <a:cxnLst/>
              <a:rect l="l" t="t" r="r" b="b"/>
              <a:pathLst>
                <a:path w="147954" h="208914">
                  <a:moveTo>
                    <a:pt x="112086" y="2"/>
                  </a:moveTo>
                  <a:lnTo>
                    <a:pt x="35367" y="2"/>
                  </a:lnTo>
                  <a:lnTo>
                    <a:pt x="11793" y="35815"/>
                  </a:lnTo>
                  <a:lnTo>
                    <a:pt x="7" y="80416"/>
                  </a:lnTo>
                  <a:lnTo>
                    <a:pt x="7" y="127947"/>
                  </a:lnTo>
                  <a:lnTo>
                    <a:pt x="11793" y="172548"/>
                  </a:lnTo>
                  <a:lnTo>
                    <a:pt x="35367" y="208362"/>
                  </a:lnTo>
                  <a:lnTo>
                    <a:pt x="112086" y="208362"/>
                  </a:lnTo>
                  <a:lnTo>
                    <a:pt x="135660" y="172548"/>
                  </a:lnTo>
                  <a:lnTo>
                    <a:pt x="147446" y="127947"/>
                  </a:lnTo>
                  <a:lnTo>
                    <a:pt x="147446" y="80416"/>
                  </a:lnTo>
                  <a:lnTo>
                    <a:pt x="135660" y="35815"/>
                  </a:lnTo>
                  <a:lnTo>
                    <a:pt x="112086" y="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4822740" y="4787445"/>
              <a:ext cx="151765" cy="189865"/>
            </a:xfrm>
            <a:custGeom>
              <a:avLst/>
              <a:gdLst/>
              <a:ahLst/>
              <a:cxnLst/>
              <a:rect l="l" t="t" r="r" b="b"/>
              <a:pathLst>
                <a:path w="151764" h="189864">
                  <a:moveTo>
                    <a:pt x="117740" y="2"/>
                  </a:moveTo>
                  <a:lnTo>
                    <a:pt x="33503" y="2"/>
                  </a:lnTo>
                  <a:lnTo>
                    <a:pt x="8381" y="42170"/>
                  </a:lnTo>
                  <a:lnTo>
                    <a:pt x="7" y="94745"/>
                  </a:lnTo>
                  <a:lnTo>
                    <a:pt x="8381" y="147319"/>
                  </a:lnTo>
                  <a:lnTo>
                    <a:pt x="33503" y="189487"/>
                  </a:lnTo>
                  <a:lnTo>
                    <a:pt x="117740" y="189487"/>
                  </a:lnTo>
                  <a:lnTo>
                    <a:pt x="142863" y="147319"/>
                  </a:lnTo>
                  <a:lnTo>
                    <a:pt x="151238" y="94745"/>
                  </a:lnTo>
                  <a:lnTo>
                    <a:pt x="142863" y="42170"/>
                  </a:lnTo>
                  <a:lnTo>
                    <a:pt x="117740" y="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4500062" y="4784660"/>
              <a:ext cx="288925" cy="205740"/>
            </a:xfrm>
            <a:custGeom>
              <a:avLst/>
              <a:gdLst/>
              <a:ahLst/>
              <a:cxnLst/>
              <a:rect l="l" t="t" r="r" b="b"/>
              <a:pathLst>
                <a:path w="288925" h="205739">
                  <a:moveTo>
                    <a:pt x="253725" y="2"/>
                  </a:moveTo>
                  <a:lnTo>
                    <a:pt x="34920" y="2"/>
                  </a:lnTo>
                  <a:lnTo>
                    <a:pt x="11644" y="35363"/>
                  </a:lnTo>
                  <a:lnTo>
                    <a:pt x="6" y="79401"/>
                  </a:lnTo>
                  <a:lnTo>
                    <a:pt x="6" y="126332"/>
                  </a:lnTo>
                  <a:lnTo>
                    <a:pt x="11644" y="170370"/>
                  </a:lnTo>
                  <a:lnTo>
                    <a:pt x="34920" y="205732"/>
                  </a:lnTo>
                  <a:lnTo>
                    <a:pt x="253725" y="205732"/>
                  </a:lnTo>
                  <a:lnTo>
                    <a:pt x="277001" y="170370"/>
                  </a:lnTo>
                  <a:lnTo>
                    <a:pt x="288639" y="126332"/>
                  </a:lnTo>
                  <a:lnTo>
                    <a:pt x="288639" y="79401"/>
                  </a:lnTo>
                  <a:lnTo>
                    <a:pt x="277001" y="35363"/>
                  </a:lnTo>
                  <a:lnTo>
                    <a:pt x="253725" y="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/>
          <p:nvPr/>
        </p:nvSpPr>
        <p:spPr>
          <a:xfrm>
            <a:off x="4558227" y="4750549"/>
            <a:ext cx="308610" cy="248285"/>
          </a:xfrm>
          <a:custGeom>
            <a:avLst/>
            <a:gdLst/>
            <a:ahLst/>
            <a:cxnLst/>
            <a:rect l="l" t="t" r="r" b="b"/>
            <a:pathLst>
              <a:path w="308610" h="248285">
                <a:moveTo>
                  <a:pt x="264124" y="2"/>
                </a:moveTo>
                <a:lnTo>
                  <a:pt x="43883" y="2"/>
                </a:lnTo>
                <a:lnTo>
                  <a:pt x="19507" y="34639"/>
                </a:lnTo>
                <a:lnTo>
                  <a:pt x="4881" y="77352"/>
                </a:lnTo>
                <a:lnTo>
                  <a:pt x="6" y="124105"/>
                </a:lnTo>
                <a:lnTo>
                  <a:pt x="4881" y="170858"/>
                </a:lnTo>
                <a:lnTo>
                  <a:pt x="19507" y="213572"/>
                </a:lnTo>
                <a:lnTo>
                  <a:pt x="43883" y="248208"/>
                </a:lnTo>
                <a:lnTo>
                  <a:pt x="264124" y="248208"/>
                </a:lnTo>
                <a:lnTo>
                  <a:pt x="288501" y="213572"/>
                </a:lnTo>
                <a:lnTo>
                  <a:pt x="303126" y="170858"/>
                </a:lnTo>
                <a:lnTo>
                  <a:pt x="308001" y="124105"/>
                </a:lnTo>
                <a:lnTo>
                  <a:pt x="303126" y="77352"/>
                </a:lnTo>
                <a:lnTo>
                  <a:pt x="288501" y="34639"/>
                </a:lnTo>
                <a:lnTo>
                  <a:pt x="264124" y="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165385" y="4750549"/>
            <a:ext cx="309245" cy="248285"/>
          </a:xfrm>
          <a:custGeom>
            <a:avLst/>
            <a:gdLst/>
            <a:ahLst/>
            <a:cxnLst/>
            <a:rect l="l" t="t" r="r" b="b"/>
            <a:pathLst>
              <a:path w="309245" h="248285">
                <a:moveTo>
                  <a:pt x="265215" y="2"/>
                </a:moveTo>
                <a:lnTo>
                  <a:pt x="43881" y="2"/>
                </a:lnTo>
                <a:lnTo>
                  <a:pt x="19505" y="34639"/>
                </a:lnTo>
                <a:lnTo>
                  <a:pt x="4879" y="77352"/>
                </a:lnTo>
                <a:lnTo>
                  <a:pt x="4" y="124105"/>
                </a:lnTo>
                <a:lnTo>
                  <a:pt x="4879" y="170858"/>
                </a:lnTo>
                <a:lnTo>
                  <a:pt x="19505" y="213572"/>
                </a:lnTo>
                <a:lnTo>
                  <a:pt x="43881" y="248208"/>
                </a:lnTo>
                <a:lnTo>
                  <a:pt x="265215" y="248208"/>
                </a:lnTo>
                <a:lnTo>
                  <a:pt x="289591" y="213572"/>
                </a:lnTo>
                <a:lnTo>
                  <a:pt x="304217" y="170858"/>
                </a:lnTo>
                <a:lnTo>
                  <a:pt x="309092" y="124105"/>
                </a:lnTo>
                <a:lnTo>
                  <a:pt x="304217" y="77352"/>
                </a:lnTo>
                <a:lnTo>
                  <a:pt x="289591" y="34639"/>
                </a:lnTo>
                <a:lnTo>
                  <a:pt x="265215" y="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5072200" y="4800004"/>
            <a:ext cx="1811020" cy="187960"/>
          </a:xfrm>
          <a:custGeom>
            <a:avLst/>
            <a:gdLst/>
            <a:ahLst/>
            <a:cxnLst/>
            <a:rect l="l" t="t" r="r" b="b"/>
            <a:pathLst>
              <a:path w="1811020" h="187960">
                <a:moveTo>
                  <a:pt x="1777813" y="2"/>
                </a:moveTo>
                <a:lnTo>
                  <a:pt x="33169" y="2"/>
                </a:lnTo>
                <a:lnTo>
                  <a:pt x="8298" y="41750"/>
                </a:lnTo>
                <a:lnTo>
                  <a:pt x="7" y="93799"/>
                </a:lnTo>
                <a:lnTo>
                  <a:pt x="8298" y="145849"/>
                </a:lnTo>
                <a:lnTo>
                  <a:pt x="33169" y="187596"/>
                </a:lnTo>
                <a:lnTo>
                  <a:pt x="1777813" y="187596"/>
                </a:lnTo>
                <a:lnTo>
                  <a:pt x="1802685" y="145849"/>
                </a:lnTo>
                <a:lnTo>
                  <a:pt x="1810976" y="93799"/>
                </a:lnTo>
                <a:lnTo>
                  <a:pt x="1802685" y="41750"/>
                </a:lnTo>
                <a:lnTo>
                  <a:pt x="1777813" y="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16765" y="4697417"/>
            <a:ext cx="133505" cy="207123"/>
          </a:xfrm>
          <a:prstGeom prst="rect">
            <a:avLst/>
          </a:prstGeom>
        </p:spPr>
      </p:pic>
      <p:sp>
        <p:nvSpPr>
          <p:cNvPr id="12" name="object 12"/>
          <p:cNvSpPr/>
          <p:nvPr/>
        </p:nvSpPr>
        <p:spPr>
          <a:xfrm>
            <a:off x="3106981" y="4784660"/>
            <a:ext cx="290195" cy="205740"/>
          </a:xfrm>
          <a:custGeom>
            <a:avLst/>
            <a:gdLst/>
            <a:ahLst/>
            <a:cxnLst/>
            <a:rect l="l" t="t" r="r" b="b"/>
            <a:pathLst>
              <a:path w="290195" h="205739">
                <a:moveTo>
                  <a:pt x="254750" y="2"/>
                </a:moveTo>
                <a:lnTo>
                  <a:pt x="34917" y="2"/>
                </a:lnTo>
                <a:lnTo>
                  <a:pt x="11641" y="35363"/>
                </a:lnTo>
                <a:lnTo>
                  <a:pt x="4" y="79401"/>
                </a:lnTo>
                <a:lnTo>
                  <a:pt x="4" y="126332"/>
                </a:lnTo>
                <a:lnTo>
                  <a:pt x="11641" y="170370"/>
                </a:lnTo>
                <a:lnTo>
                  <a:pt x="34917" y="205732"/>
                </a:lnTo>
                <a:lnTo>
                  <a:pt x="254750" y="205732"/>
                </a:lnTo>
                <a:lnTo>
                  <a:pt x="278025" y="170370"/>
                </a:lnTo>
                <a:lnTo>
                  <a:pt x="289663" y="126332"/>
                </a:lnTo>
                <a:lnTo>
                  <a:pt x="289663" y="79401"/>
                </a:lnTo>
                <a:lnTo>
                  <a:pt x="278025" y="35363"/>
                </a:lnTo>
                <a:lnTo>
                  <a:pt x="254750" y="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881103" y="5034713"/>
            <a:ext cx="2927350" cy="187960"/>
          </a:xfrm>
          <a:custGeom>
            <a:avLst/>
            <a:gdLst/>
            <a:ahLst/>
            <a:cxnLst/>
            <a:rect l="l" t="t" r="r" b="b"/>
            <a:pathLst>
              <a:path w="2927350" h="187960">
                <a:moveTo>
                  <a:pt x="2893697" y="1"/>
                </a:moveTo>
                <a:lnTo>
                  <a:pt x="33163" y="1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3" y="187595"/>
                </a:lnTo>
                <a:lnTo>
                  <a:pt x="2893697" y="187595"/>
                </a:lnTo>
                <a:lnTo>
                  <a:pt x="2918569" y="145848"/>
                </a:lnTo>
                <a:lnTo>
                  <a:pt x="2926860" y="93798"/>
                </a:lnTo>
                <a:lnTo>
                  <a:pt x="2918569" y="41748"/>
                </a:lnTo>
                <a:lnTo>
                  <a:pt x="2893697" y="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881237" y="4799882"/>
            <a:ext cx="2240280" cy="187960"/>
          </a:xfrm>
          <a:custGeom>
            <a:avLst/>
            <a:gdLst/>
            <a:ahLst/>
            <a:cxnLst/>
            <a:rect l="l" t="t" r="r" b="b"/>
            <a:pathLst>
              <a:path w="2240280" h="187960">
                <a:moveTo>
                  <a:pt x="2206721" y="2"/>
                </a:moveTo>
                <a:lnTo>
                  <a:pt x="33162" y="2"/>
                </a:lnTo>
                <a:lnTo>
                  <a:pt x="8290" y="41750"/>
                </a:lnTo>
                <a:lnTo>
                  <a:pt x="0" y="93799"/>
                </a:lnTo>
                <a:lnTo>
                  <a:pt x="8290" y="145849"/>
                </a:lnTo>
                <a:lnTo>
                  <a:pt x="33162" y="187596"/>
                </a:lnTo>
                <a:lnTo>
                  <a:pt x="2206721" y="187596"/>
                </a:lnTo>
                <a:lnTo>
                  <a:pt x="2231594" y="145849"/>
                </a:lnTo>
                <a:lnTo>
                  <a:pt x="2239884" y="93799"/>
                </a:lnTo>
                <a:lnTo>
                  <a:pt x="2231594" y="41750"/>
                </a:lnTo>
                <a:lnTo>
                  <a:pt x="2206721" y="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1312216" y="5401910"/>
            <a:ext cx="2760345" cy="187960"/>
          </a:xfrm>
          <a:custGeom>
            <a:avLst/>
            <a:gdLst/>
            <a:ahLst/>
            <a:cxnLst/>
            <a:rect l="l" t="t" r="r" b="b"/>
            <a:pathLst>
              <a:path w="2760345" h="187960">
                <a:moveTo>
                  <a:pt x="2727186" y="0"/>
                </a:moveTo>
                <a:lnTo>
                  <a:pt x="33163" y="0"/>
                </a:lnTo>
                <a:lnTo>
                  <a:pt x="8290" y="41749"/>
                </a:lnTo>
                <a:lnTo>
                  <a:pt x="0" y="93801"/>
                </a:lnTo>
                <a:lnTo>
                  <a:pt x="8290" y="145852"/>
                </a:lnTo>
                <a:lnTo>
                  <a:pt x="33163" y="187601"/>
                </a:lnTo>
                <a:lnTo>
                  <a:pt x="2727186" y="187601"/>
                </a:lnTo>
                <a:lnTo>
                  <a:pt x="2752058" y="145852"/>
                </a:lnTo>
                <a:lnTo>
                  <a:pt x="2760349" y="93801"/>
                </a:lnTo>
                <a:lnTo>
                  <a:pt x="2752058" y="41749"/>
                </a:lnTo>
                <a:lnTo>
                  <a:pt x="2727186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881237" y="1087509"/>
            <a:ext cx="1695450" cy="187960"/>
          </a:xfrm>
          <a:custGeom>
            <a:avLst/>
            <a:gdLst/>
            <a:ahLst/>
            <a:cxnLst/>
            <a:rect l="l" t="t" r="r" b="b"/>
            <a:pathLst>
              <a:path w="1695450" h="187959">
                <a:moveTo>
                  <a:pt x="1662044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2" y="187595"/>
                </a:lnTo>
                <a:lnTo>
                  <a:pt x="1662044" y="187595"/>
                </a:lnTo>
                <a:lnTo>
                  <a:pt x="1686916" y="145848"/>
                </a:lnTo>
                <a:lnTo>
                  <a:pt x="1695206" y="93798"/>
                </a:lnTo>
                <a:lnTo>
                  <a:pt x="1686916" y="41748"/>
                </a:lnTo>
                <a:lnTo>
                  <a:pt x="1662044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881237" y="903143"/>
            <a:ext cx="4218940" cy="187960"/>
          </a:xfrm>
          <a:custGeom>
            <a:avLst/>
            <a:gdLst/>
            <a:ahLst/>
            <a:cxnLst/>
            <a:rect l="l" t="t" r="r" b="b"/>
            <a:pathLst>
              <a:path w="4218940" h="187959">
                <a:moveTo>
                  <a:pt x="4185534" y="0"/>
                </a:moveTo>
                <a:lnTo>
                  <a:pt x="33162" y="0"/>
                </a:lnTo>
                <a:lnTo>
                  <a:pt x="8290" y="41746"/>
                </a:lnTo>
                <a:lnTo>
                  <a:pt x="0" y="93794"/>
                </a:lnTo>
                <a:lnTo>
                  <a:pt x="8290" y="145842"/>
                </a:lnTo>
                <a:lnTo>
                  <a:pt x="33162" y="187589"/>
                </a:lnTo>
                <a:lnTo>
                  <a:pt x="4185534" y="187589"/>
                </a:lnTo>
                <a:lnTo>
                  <a:pt x="4210406" y="145842"/>
                </a:lnTo>
                <a:lnTo>
                  <a:pt x="4218697" y="93794"/>
                </a:lnTo>
                <a:lnTo>
                  <a:pt x="4210406" y="41746"/>
                </a:lnTo>
                <a:lnTo>
                  <a:pt x="4185534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6253946" y="903137"/>
            <a:ext cx="543560" cy="187960"/>
          </a:xfrm>
          <a:custGeom>
            <a:avLst/>
            <a:gdLst/>
            <a:ahLst/>
            <a:cxnLst/>
            <a:rect l="l" t="t" r="r" b="b"/>
            <a:pathLst>
              <a:path w="543559" h="187959">
                <a:moveTo>
                  <a:pt x="509845" y="0"/>
                </a:moveTo>
                <a:lnTo>
                  <a:pt x="33164" y="0"/>
                </a:lnTo>
                <a:lnTo>
                  <a:pt x="8293" y="41748"/>
                </a:lnTo>
                <a:lnTo>
                  <a:pt x="2" y="93797"/>
                </a:lnTo>
                <a:lnTo>
                  <a:pt x="8293" y="145847"/>
                </a:lnTo>
                <a:lnTo>
                  <a:pt x="33164" y="187595"/>
                </a:lnTo>
                <a:lnTo>
                  <a:pt x="509845" y="187595"/>
                </a:lnTo>
                <a:lnTo>
                  <a:pt x="534717" y="145847"/>
                </a:lnTo>
                <a:lnTo>
                  <a:pt x="543008" y="93797"/>
                </a:lnTo>
                <a:lnTo>
                  <a:pt x="534717" y="41748"/>
                </a:lnTo>
                <a:lnTo>
                  <a:pt x="509845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901700" y="877956"/>
            <a:ext cx="5874385" cy="7613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Most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basic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facts that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know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clear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b="1">
                <a:latin typeface="Calibri"/>
                <a:cs typeface="Calibri"/>
              </a:rPr>
              <a:t>Facts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881227" y="8078101"/>
            <a:ext cx="5855335" cy="372110"/>
          </a:xfrm>
          <a:custGeom>
            <a:avLst/>
            <a:gdLst/>
            <a:ahLst/>
            <a:cxnLst/>
            <a:rect l="l" t="t" r="r" b="b"/>
            <a:pathLst>
              <a:path w="5855334" h="372109">
                <a:moveTo>
                  <a:pt x="5854776" y="93802"/>
                </a:moveTo>
                <a:lnTo>
                  <a:pt x="5846483" y="41757"/>
                </a:lnTo>
                <a:lnTo>
                  <a:pt x="5821616" y="0"/>
                </a:lnTo>
                <a:lnTo>
                  <a:pt x="33159" y="0"/>
                </a:lnTo>
                <a:lnTo>
                  <a:pt x="8293" y="41757"/>
                </a:lnTo>
                <a:lnTo>
                  <a:pt x="0" y="93802"/>
                </a:lnTo>
                <a:lnTo>
                  <a:pt x="8293" y="145846"/>
                </a:lnTo>
                <a:lnTo>
                  <a:pt x="32194" y="185991"/>
                </a:lnTo>
                <a:lnTo>
                  <a:pt x="8293" y="226123"/>
                </a:lnTo>
                <a:lnTo>
                  <a:pt x="0" y="278180"/>
                </a:lnTo>
                <a:lnTo>
                  <a:pt x="8293" y="330225"/>
                </a:lnTo>
                <a:lnTo>
                  <a:pt x="33159" y="371970"/>
                </a:lnTo>
                <a:lnTo>
                  <a:pt x="4068356" y="371970"/>
                </a:lnTo>
                <a:lnTo>
                  <a:pt x="4093222" y="330225"/>
                </a:lnTo>
                <a:lnTo>
                  <a:pt x="4101515" y="278180"/>
                </a:lnTo>
                <a:lnTo>
                  <a:pt x="4093222" y="226123"/>
                </a:lnTo>
                <a:lnTo>
                  <a:pt x="4070273" y="187604"/>
                </a:lnTo>
                <a:lnTo>
                  <a:pt x="5821616" y="187604"/>
                </a:lnTo>
                <a:lnTo>
                  <a:pt x="5846483" y="145846"/>
                </a:lnTo>
                <a:lnTo>
                  <a:pt x="5854776" y="9380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21" name="object 21"/>
          <p:cNvGrpSpPr/>
          <p:nvPr/>
        </p:nvGrpSpPr>
        <p:grpSpPr>
          <a:xfrm>
            <a:off x="920496" y="1656588"/>
            <a:ext cx="5931535" cy="2376170"/>
            <a:chOff x="920496" y="1656588"/>
            <a:chExt cx="5931535" cy="2376170"/>
          </a:xfrm>
        </p:grpSpPr>
        <p:sp>
          <p:nvSpPr>
            <p:cNvPr id="22" name="object 22"/>
            <p:cNvSpPr/>
            <p:nvPr/>
          </p:nvSpPr>
          <p:spPr>
            <a:xfrm>
              <a:off x="920496" y="1656588"/>
              <a:ext cx="5931535" cy="2376170"/>
            </a:xfrm>
            <a:custGeom>
              <a:avLst/>
              <a:gdLst/>
              <a:ahLst/>
              <a:cxnLst/>
              <a:rect l="l" t="t" r="r" b="b"/>
              <a:pathLst>
                <a:path w="5931534" h="2376170">
                  <a:moveTo>
                    <a:pt x="5931408" y="0"/>
                  </a:moveTo>
                  <a:lnTo>
                    <a:pt x="0" y="0"/>
                  </a:lnTo>
                  <a:lnTo>
                    <a:pt x="0" y="2375916"/>
                  </a:lnTo>
                  <a:lnTo>
                    <a:pt x="5931408" y="2375916"/>
                  </a:lnTo>
                  <a:lnTo>
                    <a:pt x="5931408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2702132" y="1864645"/>
              <a:ext cx="143510" cy="0"/>
            </a:xfrm>
            <a:custGeom>
              <a:avLst/>
              <a:gdLst/>
              <a:ahLst/>
              <a:cxnLst/>
              <a:rect l="l" t="t" r="r" b="b"/>
              <a:pathLst>
                <a:path w="143510" h="0">
                  <a:moveTo>
                    <a:pt x="0" y="0"/>
                  </a:moveTo>
                  <a:lnTo>
                    <a:pt x="143326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2702132" y="2596876"/>
              <a:ext cx="143510" cy="0"/>
            </a:xfrm>
            <a:custGeom>
              <a:avLst/>
              <a:gdLst/>
              <a:ahLst/>
              <a:cxnLst/>
              <a:rect l="l" t="t" r="r" b="b"/>
              <a:pathLst>
                <a:path w="143510" h="0">
                  <a:moveTo>
                    <a:pt x="0" y="0"/>
                  </a:moveTo>
                  <a:lnTo>
                    <a:pt x="143326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2702133" y="3007243"/>
              <a:ext cx="143510" cy="0"/>
            </a:xfrm>
            <a:custGeom>
              <a:avLst/>
              <a:gdLst/>
              <a:ahLst/>
              <a:cxnLst/>
              <a:rect l="l" t="t" r="r" b="b"/>
              <a:pathLst>
                <a:path w="143510" h="0">
                  <a:moveTo>
                    <a:pt x="0" y="0"/>
                  </a:moveTo>
                  <a:lnTo>
                    <a:pt x="143326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2702133" y="3417609"/>
              <a:ext cx="143510" cy="0"/>
            </a:xfrm>
            <a:custGeom>
              <a:avLst/>
              <a:gdLst/>
              <a:ahLst/>
              <a:cxnLst/>
              <a:rect l="l" t="t" r="r" b="b"/>
              <a:pathLst>
                <a:path w="143510" h="0">
                  <a:moveTo>
                    <a:pt x="0" y="0"/>
                  </a:moveTo>
                  <a:lnTo>
                    <a:pt x="143326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2702133" y="3827976"/>
              <a:ext cx="143510" cy="0"/>
            </a:xfrm>
            <a:custGeom>
              <a:avLst/>
              <a:gdLst/>
              <a:ahLst/>
              <a:cxnLst/>
              <a:rect l="l" t="t" r="r" b="b"/>
              <a:pathLst>
                <a:path w="143510" h="0">
                  <a:moveTo>
                    <a:pt x="0" y="0"/>
                  </a:moveTo>
                  <a:lnTo>
                    <a:pt x="143326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8" name="object 28"/>
          <p:cNvSpPr txBox="1"/>
          <p:nvPr/>
        </p:nvSpPr>
        <p:spPr>
          <a:xfrm>
            <a:off x="2925486" y="1737622"/>
            <a:ext cx="895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u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148082" y="1701529"/>
            <a:ext cx="15303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19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711691" y="1856685"/>
            <a:ext cx="1320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235628" y="2469855"/>
            <a:ext cx="16268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822325" algn="l"/>
                <a:tab pos="1537335" algn="l"/>
              </a:tabLst>
            </a:pPr>
            <a:r>
              <a:rPr dirty="0" sz="1200" i="1">
                <a:latin typeface="Times New Roman"/>
                <a:cs typeface="Times New Roman"/>
              </a:rPr>
              <a:t>u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u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u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711691" y="2588917"/>
            <a:ext cx="1320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711691" y="2999284"/>
            <a:ext cx="1320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131265" y="3254493"/>
            <a:ext cx="102171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  <a:tabLst>
                <a:tab pos="287655" algn="l"/>
                <a:tab pos="521970" algn="l"/>
                <a:tab pos="734695" algn="l"/>
                <a:tab pos="940435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spc="-19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u</a:t>
            </a:r>
            <a:r>
              <a:rPr dirty="0" baseline="4629" sz="1800" i="1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v</a:t>
            </a:r>
            <a:r>
              <a:rPr dirty="0" baseline="4629" sz="1800" i="1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u</a:t>
            </a:r>
            <a:r>
              <a:rPr dirty="0" baseline="4629" sz="1800" i="1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v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711691" y="3409650"/>
            <a:ext cx="1320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925089" y="3700955"/>
            <a:ext cx="4019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u</a:t>
            </a:r>
            <a:r>
              <a:rPr dirty="0" sz="1200" spc="58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spc="509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680333" y="3700955"/>
            <a:ext cx="7404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184785" algn="l"/>
                <a:tab pos="533400" algn="l"/>
              </a:tabLst>
            </a:pPr>
            <a:r>
              <a:rPr dirty="0" sz="1200" i="1">
                <a:latin typeface="Times New Roman"/>
                <a:cs typeface="Times New Roman"/>
              </a:rPr>
              <a:t>f	t</a:t>
            </a:r>
            <a:r>
              <a:rPr dirty="0" sz="1200" spc="35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u	f</a:t>
            </a:r>
            <a:r>
              <a:rPr dirty="0" sz="1200" spc="46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711692" y="3820016"/>
            <a:ext cx="1320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704207" y="1595126"/>
            <a:ext cx="55753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20"/>
              </a:spcBef>
            </a:pPr>
            <a:r>
              <a:rPr dirty="0" sz="1200" i="1">
                <a:latin typeface="Times New Roman"/>
                <a:cs typeface="Times New Roman"/>
              </a:rPr>
              <a:t>d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125" i="1">
                <a:latin typeface="Times New Roman"/>
                <a:cs typeface="Times New Roman"/>
              </a:rPr>
              <a:t> </a:t>
            </a:r>
            <a:r>
              <a:rPr dirty="0" baseline="-30465" sz="2325" spc="-187">
                <a:latin typeface="Symbol"/>
                <a:cs typeface="Symbol"/>
              </a:rPr>
              <a:t></a:t>
            </a:r>
            <a:r>
              <a:rPr dirty="0" baseline="-30465" sz="2325" spc="-254">
                <a:latin typeface="Times New Roman"/>
                <a:cs typeface="Times New Roman"/>
              </a:rPr>
              <a:t> </a:t>
            </a: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-135">
                <a:latin typeface="Tahoma"/>
                <a:cs typeface="Tahoma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</a:t>
            </a:r>
            <a:r>
              <a:rPr dirty="0" baseline="-34722" sz="1800">
                <a:latin typeface="Times New Roman"/>
                <a:cs typeface="Times New Roman"/>
              </a:rPr>
              <a:t> </a:t>
            </a: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283525" y="1737612"/>
            <a:ext cx="56134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ts val="72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95">
                <a:latin typeface="Times New Roman"/>
                <a:cs typeface="Times New Roman"/>
              </a:rPr>
              <a:t> </a:t>
            </a:r>
            <a:r>
              <a:rPr dirty="0" baseline="34722" sz="1800" spc="-1080">
                <a:latin typeface="Tahoma"/>
                <a:cs typeface="Tahoma"/>
              </a:rPr>
              <a:t>→</a:t>
            </a:r>
            <a:r>
              <a:rPr dirty="0" baseline="2314" sz="1800">
                <a:latin typeface="Symbol"/>
                <a:cs typeface="Symbol"/>
              </a:rPr>
              <a:t></a:t>
            </a:r>
            <a:r>
              <a:rPr dirty="0" baseline="2314" sz="1800" spc="-19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baseline="34722" sz="1800" spc="-1139">
                <a:latin typeface="Tahoma"/>
                <a:cs typeface="Tahoma"/>
              </a:rPr>
              <a:t>→</a:t>
            </a:r>
            <a:r>
              <a:rPr dirty="0" baseline="2314" sz="1800">
                <a:latin typeface="Symbol"/>
                <a:cs typeface="Symbol"/>
              </a:rPr>
              <a:t></a:t>
            </a:r>
            <a:endParaRPr baseline="2314" sz="1800">
              <a:latin typeface="Symbol"/>
              <a:cs typeface="Symbol"/>
            </a:endParaRPr>
          </a:p>
          <a:p>
            <a:pPr marL="152400">
              <a:lnSpc>
                <a:spcPts val="720"/>
              </a:lnSpc>
              <a:tabLst>
                <a:tab pos="403225" algn="l"/>
              </a:tabLst>
            </a:pPr>
            <a:r>
              <a:rPr dirty="0" sz="1200" i="1">
                <a:latin typeface="Times New Roman"/>
                <a:cs typeface="Times New Roman"/>
              </a:rPr>
              <a:t>u	v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656865" y="2092847"/>
            <a:ext cx="76517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ts val="990"/>
              </a:lnSpc>
              <a:spcBef>
                <a:spcPts val="120"/>
              </a:spcBef>
            </a:pP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c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baseline="39351" sz="1800" spc="-900">
                <a:latin typeface="Tahoma"/>
                <a:cs typeface="Tahoma"/>
              </a:rPr>
              <a:t>→</a:t>
            </a:r>
            <a:r>
              <a:rPr dirty="0" sz="1550" spc="-160">
                <a:latin typeface="Symbol"/>
                <a:cs typeface="Symbol"/>
              </a:rPr>
              <a:t></a:t>
            </a:r>
            <a:r>
              <a:rPr dirty="0" baseline="23148" sz="1800">
                <a:latin typeface="Symbol"/>
                <a:cs typeface="Symbol"/>
              </a:rPr>
              <a:t></a:t>
            </a:r>
            <a:r>
              <a:rPr dirty="0" baseline="23148" sz="1800" spc="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c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39351" sz="1800" spc="-1080">
                <a:latin typeface="Tahoma"/>
                <a:cs typeface="Tahoma"/>
              </a:rPr>
              <a:t>→</a:t>
            </a:r>
            <a:r>
              <a:rPr dirty="0" baseline="6944" sz="1800">
                <a:latin typeface="Symbol"/>
                <a:cs typeface="Symbol"/>
              </a:rPr>
              <a:t></a:t>
            </a:r>
            <a:endParaRPr baseline="6944" sz="1800">
              <a:latin typeface="Symbol"/>
              <a:cs typeface="Symbol"/>
            </a:endParaRPr>
          </a:p>
          <a:p>
            <a:pPr marL="165735">
              <a:lnSpc>
                <a:spcPts val="710"/>
              </a:lnSpc>
              <a:tabLst>
                <a:tab pos="594995" algn="l"/>
              </a:tabLst>
            </a:pPr>
            <a:r>
              <a:rPr dirty="0" sz="1200" i="1">
                <a:latin typeface="Times New Roman"/>
                <a:cs typeface="Times New Roman"/>
              </a:rPr>
              <a:t>u	u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704207" y="2413123"/>
            <a:ext cx="2407920" cy="2959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20"/>
              </a:spcBef>
            </a:pPr>
            <a:r>
              <a:rPr dirty="0" baseline="41666" sz="1800" i="1">
                <a:latin typeface="Times New Roman"/>
                <a:cs typeface="Times New Roman"/>
              </a:rPr>
              <a:t>d</a:t>
            </a:r>
            <a:r>
              <a:rPr dirty="0" baseline="41666" sz="1800" i="1">
                <a:latin typeface="Times New Roman"/>
                <a:cs typeface="Times New Roman"/>
              </a:rPr>
              <a:t> </a:t>
            </a:r>
            <a:r>
              <a:rPr dirty="0" baseline="41666" sz="1800" spc="-187" i="1">
                <a:latin typeface="Times New Roman"/>
                <a:cs typeface="Times New Roman"/>
              </a:rPr>
              <a:t> </a:t>
            </a:r>
            <a:r>
              <a:rPr dirty="0" sz="1750" spc="-190">
                <a:latin typeface="Symbol"/>
                <a:cs typeface="Symbol"/>
              </a:rPr>
              <a:t></a:t>
            </a:r>
            <a:r>
              <a:rPr dirty="0" sz="1750" spc="-114">
                <a:latin typeface="Times New Roman"/>
                <a:cs typeface="Times New Roman"/>
              </a:rPr>
              <a:t> </a:t>
            </a:r>
            <a:r>
              <a:rPr dirty="0" baseline="6944" sz="1800" i="1">
                <a:latin typeface="Times New Roman"/>
                <a:cs typeface="Times New Roman"/>
              </a:rPr>
              <a:t>f</a:t>
            </a:r>
            <a:r>
              <a:rPr dirty="0" baseline="6944" sz="1800" spc="142" i="1">
                <a:latin typeface="Times New Roman"/>
                <a:cs typeface="Times New Roman"/>
              </a:rPr>
              <a:t> </a:t>
            </a:r>
            <a:r>
              <a:rPr dirty="0" baseline="1792" sz="2325" spc="-89">
                <a:latin typeface="Symbol"/>
                <a:cs typeface="Symbol"/>
              </a:rPr>
              <a:t></a:t>
            </a:r>
            <a:r>
              <a:rPr dirty="0" baseline="6944" sz="1800" i="1">
                <a:latin typeface="Times New Roman"/>
                <a:cs typeface="Times New Roman"/>
              </a:rPr>
              <a:t>t</a:t>
            </a:r>
            <a:r>
              <a:rPr dirty="0" baseline="6944" sz="1800" spc="-240" i="1">
                <a:latin typeface="Times New Roman"/>
                <a:cs typeface="Times New Roman"/>
              </a:rPr>
              <a:t> </a:t>
            </a:r>
            <a:r>
              <a:rPr dirty="0" baseline="1792" sz="2325" spc="-187">
                <a:latin typeface="Symbol"/>
                <a:cs typeface="Symbol"/>
              </a:rPr>
              <a:t></a:t>
            </a:r>
            <a:r>
              <a:rPr dirty="0" baseline="1792" sz="2325" spc="-179">
                <a:latin typeface="Times New Roman"/>
                <a:cs typeface="Times New Roman"/>
              </a:rPr>
              <a:t> </a:t>
            </a:r>
            <a:r>
              <a:rPr dirty="0" baseline="41666" sz="1800" spc="-1064">
                <a:latin typeface="Tahoma"/>
                <a:cs typeface="Tahoma"/>
              </a:rPr>
              <a:t>→</a:t>
            </a:r>
            <a:r>
              <a:rPr dirty="0" baseline="41666" sz="1800" spc="-322">
                <a:latin typeface="Tahoma"/>
                <a:cs typeface="Tahoma"/>
              </a:rPr>
              <a:t> </a:t>
            </a:r>
            <a:r>
              <a:rPr dirty="0" baseline="1792" sz="2325" spc="-89">
                <a:latin typeface="Symbol"/>
                <a:cs typeface="Symbol"/>
              </a:rPr>
              <a:t></a:t>
            </a:r>
            <a:r>
              <a:rPr dirty="0" baseline="6944" sz="1800" i="1">
                <a:latin typeface="Times New Roman"/>
                <a:cs typeface="Times New Roman"/>
              </a:rPr>
              <a:t>t</a:t>
            </a:r>
            <a:r>
              <a:rPr dirty="0" baseline="6944" sz="1800" spc="-240" i="1">
                <a:latin typeface="Times New Roman"/>
                <a:cs typeface="Times New Roman"/>
              </a:rPr>
              <a:t> </a:t>
            </a:r>
            <a:r>
              <a:rPr dirty="0" baseline="1792" sz="2325" spc="-89">
                <a:latin typeface="Symbol"/>
                <a:cs typeface="Symbol"/>
              </a:rPr>
              <a:t></a:t>
            </a:r>
            <a:r>
              <a:rPr dirty="0" sz="1750" spc="-190">
                <a:latin typeface="Symbol"/>
                <a:cs typeface="Symbol"/>
              </a:rPr>
              <a:t></a:t>
            </a:r>
            <a:r>
              <a:rPr dirty="0" sz="1750" spc="-180">
                <a:latin typeface="Times New Roman"/>
                <a:cs typeface="Times New Roman"/>
              </a:rPr>
              <a:t> </a:t>
            </a:r>
            <a:r>
              <a:rPr dirty="0" baseline="6944" sz="1800">
                <a:latin typeface="Symbol"/>
                <a:cs typeface="Symbol"/>
              </a:rPr>
              <a:t></a:t>
            </a:r>
            <a:r>
              <a:rPr dirty="0" baseline="6944" sz="1800">
                <a:latin typeface="Times New Roman"/>
                <a:cs typeface="Times New Roman"/>
              </a:rPr>
              <a:t> </a:t>
            </a:r>
            <a:r>
              <a:rPr dirty="0" baseline="6944" sz="1800" spc="-142">
                <a:latin typeface="Times New Roman"/>
                <a:cs typeface="Times New Roman"/>
              </a:rPr>
              <a:t> </a:t>
            </a:r>
            <a:r>
              <a:rPr dirty="0" baseline="6944" sz="1800" i="1">
                <a:latin typeface="Times New Roman"/>
                <a:cs typeface="Times New Roman"/>
              </a:rPr>
              <a:t>f</a:t>
            </a:r>
            <a:r>
              <a:rPr dirty="0" baseline="6944" sz="1800" spc="-52" i="1">
                <a:latin typeface="Times New Roman"/>
                <a:cs typeface="Times New Roman"/>
              </a:rPr>
              <a:t> </a:t>
            </a:r>
            <a:r>
              <a:rPr dirty="0" baseline="9259" sz="1800" spc="142">
                <a:latin typeface="Symbol"/>
                <a:cs typeface="Symbol"/>
              </a:rPr>
              <a:t></a:t>
            </a:r>
            <a:r>
              <a:rPr dirty="0" baseline="1792" sz="2325" spc="-89">
                <a:latin typeface="Symbol"/>
                <a:cs typeface="Symbol"/>
              </a:rPr>
              <a:t></a:t>
            </a:r>
            <a:r>
              <a:rPr dirty="0" baseline="6944" sz="1800" i="1">
                <a:latin typeface="Times New Roman"/>
                <a:cs typeface="Times New Roman"/>
              </a:rPr>
              <a:t>t</a:t>
            </a:r>
            <a:r>
              <a:rPr dirty="0" baseline="6944" sz="1800" spc="-240" i="1">
                <a:latin typeface="Times New Roman"/>
                <a:cs typeface="Times New Roman"/>
              </a:rPr>
              <a:t> </a:t>
            </a:r>
            <a:r>
              <a:rPr dirty="0" baseline="1792" sz="2325" spc="-187">
                <a:latin typeface="Symbol"/>
                <a:cs typeface="Symbol"/>
              </a:rPr>
              <a:t></a:t>
            </a:r>
            <a:r>
              <a:rPr dirty="0" baseline="1792" sz="2325" spc="-179">
                <a:latin typeface="Times New Roman"/>
                <a:cs typeface="Times New Roman"/>
              </a:rPr>
              <a:t> </a:t>
            </a:r>
            <a:r>
              <a:rPr dirty="0" baseline="41666" sz="1800" spc="-1064">
                <a:latin typeface="Tahoma"/>
                <a:cs typeface="Tahoma"/>
              </a:rPr>
              <a:t>→</a:t>
            </a:r>
            <a:r>
              <a:rPr dirty="0" baseline="41666" sz="1800" spc="-322">
                <a:latin typeface="Tahoma"/>
                <a:cs typeface="Tahoma"/>
              </a:rPr>
              <a:t> </a:t>
            </a:r>
            <a:r>
              <a:rPr dirty="0" baseline="1792" sz="2325" spc="-89">
                <a:latin typeface="Symbol"/>
                <a:cs typeface="Symbol"/>
              </a:rPr>
              <a:t></a:t>
            </a:r>
            <a:r>
              <a:rPr dirty="0" baseline="6944" sz="1800" i="1">
                <a:latin typeface="Times New Roman"/>
                <a:cs typeface="Times New Roman"/>
              </a:rPr>
              <a:t>t</a:t>
            </a:r>
            <a:r>
              <a:rPr dirty="0" baseline="6944" sz="1800" spc="-240" i="1">
                <a:latin typeface="Times New Roman"/>
                <a:cs typeface="Times New Roman"/>
              </a:rPr>
              <a:t> </a:t>
            </a:r>
            <a:r>
              <a:rPr dirty="0" baseline="1792" sz="2325" spc="-187">
                <a:latin typeface="Symbol"/>
                <a:cs typeface="Symbol"/>
              </a:rPr>
              <a:t></a:t>
            </a:r>
            <a:r>
              <a:rPr dirty="0" baseline="1792" sz="2325" spc="-300">
                <a:latin typeface="Times New Roman"/>
                <a:cs typeface="Times New Roman"/>
              </a:rPr>
              <a:t> </a:t>
            </a:r>
            <a:r>
              <a:rPr dirty="0" baseline="6944" sz="1800">
                <a:latin typeface="Symbol"/>
                <a:cs typeface="Symbol"/>
              </a:rPr>
              <a:t></a:t>
            </a:r>
            <a:r>
              <a:rPr dirty="0" baseline="6944" sz="1800" spc="217">
                <a:latin typeface="Times New Roman"/>
                <a:cs typeface="Times New Roman"/>
              </a:rPr>
              <a:t> </a:t>
            </a:r>
            <a:r>
              <a:rPr dirty="0" baseline="6944" sz="1800" i="1">
                <a:latin typeface="Times New Roman"/>
                <a:cs typeface="Times New Roman"/>
              </a:rPr>
              <a:t>f</a:t>
            </a:r>
            <a:r>
              <a:rPr dirty="0" baseline="6944" sz="1800" spc="142" i="1">
                <a:latin typeface="Times New Roman"/>
                <a:cs typeface="Times New Roman"/>
              </a:rPr>
              <a:t> </a:t>
            </a:r>
            <a:r>
              <a:rPr dirty="0" baseline="1792" sz="2325" spc="-89">
                <a:latin typeface="Symbol"/>
                <a:cs typeface="Symbol"/>
              </a:rPr>
              <a:t></a:t>
            </a:r>
            <a:r>
              <a:rPr dirty="0" baseline="6944" sz="1800" i="1">
                <a:latin typeface="Times New Roman"/>
                <a:cs typeface="Times New Roman"/>
              </a:rPr>
              <a:t>t</a:t>
            </a:r>
            <a:r>
              <a:rPr dirty="0" baseline="6944" sz="1800" spc="-240" i="1">
                <a:latin typeface="Times New Roman"/>
                <a:cs typeface="Times New Roman"/>
              </a:rPr>
              <a:t> </a:t>
            </a:r>
            <a:r>
              <a:rPr dirty="0" baseline="1792" sz="2325" spc="-187">
                <a:latin typeface="Symbol"/>
                <a:cs typeface="Symbol"/>
              </a:rPr>
              <a:t></a:t>
            </a:r>
            <a:r>
              <a:rPr dirty="0" baseline="1792" sz="2325" spc="-179">
                <a:latin typeface="Times New Roman"/>
                <a:cs typeface="Times New Roman"/>
              </a:rPr>
              <a:t> </a:t>
            </a:r>
            <a:r>
              <a:rPr dirty="0" baseline="41666" sz="1800" spc="-1080">
                <a:latin typeface="Tahoma"/>
                <a:cs typeface="Tahoma"/>
              </a:rPr>
              <a:t>→</a:t>
            </a:r>
            <a:r>
              <a:rPr dirty="0" baseline="9259" sz="1800" spc="142">
                <a:latin typeface="Symbol"/>
                <a:cs typeface="Symbol"/>
              </a:rPr>
              <a:t></a:t>
            </a:r>
            <a:r>
              <a:rPr dirty="0" baseline="1792" sz="2325" spc="-89">
                <a:latin typeface="Symbol"/>
                <a:cs typeface="Symbol"/>
              </a:rPr>
              <a:t></a:t>
            </a:r>
            <a:r>
              <a:rPr dirty="0" baseline="6944" sz="1800" i="1">
                <a:latin typeface="Times New Roman"/>
                <a:cs typeface="Times New Roman"/>
              </a:rPr>
              <a:t>t</a:t>
            </a:r>
            <a:r>
              <a:rPr dirty="0" baseline="6944" sz="1800" spc="-240" i="1">
                <a:latin typeface="Times New Roman"/>
                <a:cs typeface="Times New Roman"/>
              </a:rPr>
              <a:t> </a:t>
            </a:r>
            <a:r>
              <a:rPr dirty="0" baseline="1792" sz="2325" spc="-187">
                <a:latin typeface="Symbol"/>
                <a:cs typeface="Symbol"/>
              </a:rPr>
              <a:t></a:t>
            </a:r>
            <a:endParaRPr baseline="1792" sz="2325">
              <a:latin typeface="Symbol"/>
              <a:cs typeface="Symbo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2925486" y="2880222"/>
            <a:ext cx="10801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424180" algn="l"/>
                <a:tab pos="802005" algn="l"/>
              </a:tabLst>
            </a:pPr>
            <a:r>
              <a:rPr dirty="0" sz="1200" spc="-30" i="1">
                <a:latin typeface="Times New Roman"/>
                <a:cs typeface="Times New Roman"/>
              </a:rPr>
              <a:t>u</a:t>
            </a:r>
            <a:r>
              <a:rPr dirty="0" sz="1200" spc="-30">
                <a:latin typeface="Tahoma"/>
                <a:cs typeface="Tahoma"/>
              </a:rPr>
              <a:t>•</a:t>
            </a:r>
            <a:r>
              <a:rPr dirty="0" sz="1200" spc="-30" i="1">
                <a:latin typeface="Times New Roman"/>
                <a:cs typeface="Times New Roman"/>
              </a:rPr>
              <a:t>v	</a:t>
            </a:r>
            <a:r>
              <a:rPr dirty="0" sz="1200" i="1">
                <a:latin typeface="Times New Roman"/>
                <a:cs typeface="Times New Roman"/>
              </a:rPr>
              <a:t>u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-90">
                <a:latin typeface="Tahoma"/>
                <a:cs typeface="Tahoma"/>
              </a:rPr>
              <a:t>•</a:t>
            </a:r>
            <a:r>
              <a:rPr dirty="0" sz="1200" spc="-90" i="1">
                <a:latin typeface="Times New Roman"/>
                <a:cs typeface="Times New Roman"/>
              </a:rPr>
              <a:t>v	</a:t>
            </a:r>
            <a:r>
              <a:rPr dirty="0" sz="1200" spc="170" i="1">
                <a:latin typeface="Times New Roman"/>
                <a:cs typeface="Times New Roman"/>
              </a:rPr>
              <a:t>u</a:t>
            </a:r>
            <a:r>
              <a:rPr dirty="0" sz="1200" spc="-4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v </a:t>
            </a:r>
            <a:r>
              <a:rPr dirty="0" sz="1200" spc="-130" i="1">
                <a:latin typeface="Times New Roman"/>
                <a:cs typeface="Times New Roman"/>
              </a:rPr>
              <a:t> 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704207" y="2737727"/>
            <a:ext cx="130556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20"/>
              </a:spcBef>
            </a:pPr>
            <a:r>
              <a:rPr dirty="0" sz="1200" i="1">
                <a:latin typeface="Times New Roman"/>
                <a:cs typeface="Times New Roman"/>
              </a:rPr>
              <a:t>d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125" i="1">
                <a:latin typeface="Times New Roman"/>
                <a:cs typeface="Times New Roman"/>
              </a:rPr>
              <a:t> </a:t>
            </a:r>
            <a:r>
              <a:rPr dirty="0" baseline="-30465" sz="2325" spc="-187">
                <a:latin typeface="Symbol"/>
                <a:cs typeface="Symbol"/>
              </a:rPr>
              <a:t></a:t>
            </a:r>
            <a:r>
              <a:rPr dirty="0" baseline="-30465" sz="2325" spc="-254">
                <a:latin typeface="Times New Roman"/>
                <a:cs typeface="Times New Roman"/>
              </a:rPr>
              <a:t> </a:t>
            </a: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145">
                <a:latin typeface="Tahoma"/>
                <a:cs typeface="Tahoma"/>
              </a:rPr>
              <a:t> </a:t>
            </a:r>
            <a:r>
              <a:rPr dirty="0" sz="1200" spc="-595">
                <a:latin typeface="Tahoma"/>
                <a:cs typeface="Tahoma"/>
              </a:rPr>
              <a:t>→</a:t>
            </a:r>
            <a:r>
              <a:rPr dirty="0" baseline="-30465" sz="2325" spc="-187">
                <a:latin typeface="Symbol"/>
                <a:cs typeface="Symbol"/>
              </a:rPr>
              <a:t></a:t>
            </a:r>
            <a:r>
              <a:rPr dirty="0" baseline="-30465" sz="2325" spc="-187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142">
                <a:latin typeface="Times New Roman"/>
                <a:cs typeface="Times New Roman"/>
              </a:rPr>
              <a:t> </a:t>
            </a:r>
            <a:r>
              <a:rPr dirty="0" sz="1200" spc="-720">
                <a:latin typeface="Tahoma"/>
                <a:cs typeface="Tahoma"/>
              </a:rPr>
              <a:t>→</a:t>
            </a:r>
            <a:r>
              <a:rPr dirty="0" baseline="-32407" sz="1800">
                <a:latin typeface="Symbol"/>
                <a:cs typeface="Symbol"/>
              </a:rPr>
              <a:t></a:t>
            </a:r>
            <a:r>
              <a:rPr dirty="0" baseline="-32407" sz="1800">
                <a:latin typeface="Times New Roman"/>
                <a:cs typeface="Times New Roman"/>
              </a:rPr>
              <a:t> </a:t>
            </a:r>
            <a:r>
              <a:rPr dirty="0" baseline="-32407" sz="1800" spc="-217">
                <a:latin typeface="Times New Roman"/>
                <a:cs typeface="Times New Roman"/>
              </a:rPr>
              <a:t> </a:t>
            </a: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-135">
                <a:latin typeface="Tahoma"/>
                <a:cs typeface="Tahoma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</a:t>
            </a:r>
            <a:r>
              <a:rPr dirty="0" baseline="-34722" sz="1800" spc="52">
                <a:latin typeface="Times New Roman"/>
                <a:cs typeface="Times New Roman"/>
              </a:rPr>
              <a:t> </a:t>
            </a:r>
            <a:r>
              <a:rPr dirty="0" sz="1200" spc="-660">
                <a:latin typeface="Tahoma"/>
                <a:cs typeface="Tahoma"/>
              </a:rPr>
              <a:t>→</a:t>
            </a:r>
            <a:r>
              <a:rPr dirty="0" baseline="-34722" sz="1800" spc="-270">
                <a:latin typeface="Tahoma"/>
                <a:cs typeface="Tahoma"/>
              </a:rPr>
              <a:t>•</a:t>
            </a:r>
            <a:r>
              <a:rPr dirty="0" baseline="-34722" sz="1800" spc="-405">
                <a:latin typeface="Tahoma"/>
                <a:cs typeface="Tahoma"/>
              </a:rPr>
              <a:t> </a:t>
            </a:r>
            <a:r>
              <a:rPr dirty="0" sz="1200" spc="-755">
                <a:latin typeface="Tahoma"/>
                <a:cs typeface="Tahoma"/>
              </a:rPr>
              <a:t>→</a:t>
            </a:r>
            <a:r>
              <a:rPr dirty="0" baseline="-32407" sz="1800">
                <a:latin typeface="Symbol"/>
                <a:cs typeface="Symbol"/>
              </a:rPr>
              <a:t></a:t>
            </a:r>
            <a:endParaRPr baseline="-32407" sz="1800">
              <a:latin typeface="Symbol"/>
              <a:cs typeface="Symbo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704207" y="3148140"/>
            <a:ext cx="54038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20"/>
              </a:spcBef>
            </a:pPr>
            <a:r>
              <a:rPr dirty="0" sz="1200" i="1">
                <a:latin typeface="Times New Roman"/>
                <a:cs typeface="Times New Roman"/>
              </a:rPr>
              <a:t>d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125" i="1">
                <a:latin typeface="Times New Roman"/>
                <a:cs typeface="Times New Roman"/>
              </a:rPr>
              <a:t> </a:t>
            </a:r>
            <a:r>
              <a:rPr dirty="0" baseline="-30465" sz="2325" spc="-187">
                <a:latin typeface="Symbol"/>
                <a:cs typeface="Symbol"/>
              </a:rPr>
              <a:t></a:t>
            </a:r>
            <a:r>
              <a:rPr dirty="0" baseline="-30465" sz="2325" spc="-254">
                <a:latin typeface="Times New Roman"/>
                <a:cs typeface="Times New Roman"/>
              </a:rPr>
              <a:t> </a:t>
            </a: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-215">
                <a:latin typeface="Tahoma"/>
                <a:cs typeface="Tahoma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</a:t>
            </a:r>
            <a:r>
              <a:rPr dirty="0" baseline="-34722" sz="1800" spc="-82">
                <a:latin typeface="Times New Roman"/>
                <a:cs typeface="Times New Roman"/>
              </a:rPr>
              <a:t> </a:t>
            </a: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900086" y="3290587"/>
            <a:ext cx="13176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  <a:tabLst>
                <a:tab pos="404495" algn="l"/>
              </a:tabLst>
            </a:pPr>
            <a:r>
              <a:rPr dirty="0" sz="1200" i="1">
                <a:latin typeface="Times New Roman"/>
                <a:cs typeface="Times New Roman"/>
              </a:rPr>
              <a:t>u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95">
                <a:latin typeface="Times New Roman"/>
                <a:cs typeface="Times New Roman"/>
              </a:rPr>
              <a:t> </a:t>
            </a:r>
            <a:r>
              <a:rPr dirty="0" baseline="34722" sz="1800" spc="-1080">
                <a:latin typeface="Tahoma"/>
                <a:cs typeface="Tahoma"/>
              </a:rPr>
              <a:t>→</a:t>
            </a:r>
            <a:r>
              <a:rPr dirty="0" baseline="2314" sz="1800" spc="142">
                <a:latin typeface="Symbol"/>
                <a:cs typeface="Symbol"/>
              </a:rPr>
              <a:t></a:t>
            </a:r>
            <a:r>
              <a:rPr dirty="0" sz="1200">
                <a:latin typeface="Symbol"/>
                <a:cs typeface="Symbol"/>
              </a:rPr>
              <a:t></a:t>
            </a:r>
            <a:r>
              <a:rPr dirty="0" sz="1200" spc="-55">
                <a:latin typeface="Times New Roman"/>
                <a:cs typeface="Times New Roman"/>
              </a:rPr>
              <a:t> </a:t>
            </a:r>
            <a:r>
              <a:rPr dirty="0" baseline="34722" sz="1800" spc="-1064">
                <a:latin typeface="Tahoma"/>
                <a:cs typeface="Tahoma"/>
              </a:rPr>
              <a:t>→</a:t>
            </a:r>
            <a:r>
              <a:rPr dirty="0" baseline="34722" sz="1800" spc="-202">
                <a:latin typeface="Tahoma"/>
                <a:cs typeface="Tahoma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baseline="34722" sz="1800" spc="-1064">
                <a:latin typeface="Tahoma"/>
                <a:cs typeface="Tahoma"/>
              </a:rPr>
              <a:t>→</a:t>
            </a:r>
            <a:r>
              <a:rPr dirty="0" baseline="34722" sz="1800" spc="-322">
                <a:latin typeface="Tahoma"/>
                <a:cs typeface="Tahoma"/>
              </a:rPr>
              <a:t> </a:t>
            </a:r>
            <a:r>
              <a:rPr dirty="0" sz="1200">
                <a:latin typeface="Symbol"/>
                <a:cs typeface="Symbol"/>
              </a:rPr>
              <a:t></a:t>
            </a:r>
            <a:r>
              <a:rPr dirty="0" sz="1200" spc="-55">
                <a:latin typeface="Times New Roman"/>
                <a:cs typeface="Times New Roman"/>
              </a:rPr>
              <a:t> </a:t>
            </a:r>
            <a:r>
              <a:rPr dirty="0" baseline="34722" sz="1800" spc="-1139">
                <a:latin typeface="Tahoma"/>
                <a:cs typeface="Tahoma"/>
              </a:rPr>
              <a:t>→</a:t>
            </a:r>
            <a:r>
              <a:rPr dirty="0" baseline="2314" sz="1800">
                <a:latin typeface="Symbol"/>
                <a:cs typeface="Symbol"/>
              </a:rPr>
              <a:t>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704207" y="3625565"/>
            <a:ext cx="950594" cy="3263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20"/>
              </a:spcBef>
              <a:tabLst>
                <a:tab pos="508634" algn="l"/>
              </a:tabLst>
            </a:pPr>
            <a:r>
              <a:rPr dirty="0" baseline="43981" sz="1800" i="1">
                <a:latin typeface="Times New Roman"/>
                <a:cs typeface="Times New Roman"/>
              </a:rPr>
              <a:t>d</a:t>
            </a:r>
            <a:r>
              <a:rPr dirty="0" baseline="43981" sz="1800" i="1">
                <a:latin typeface="Times New Roman"/>
                <a:cs typeface="Times New Roman"/>
              </a:rPr>
              <a:t> </a:t>
            </a:r>
            <a:r>
              <a:rPr dirty="0" baseline="43981" sz="1800" spc="-187" i="1">
                <a:latin typeface="Times New Roman"/>
                <a:cs typeface="Times New Roman"/>
              </a:rPr>
              <a:t> </a:t>
            </a:r>
            <a:r>
              <a:rPr dirty="0" sz="1950" spc="-254">
                <a:latin typeface="Symbol"/>
                <a:cs typeface="Symbol"/>
              </a:rPr>
              <a:t></a:t>
            </a:r>
            <a:r>
              <a:rPr dirty="0" sz="1950" spc="-275">
                <a:latin typeface="Times New Roman"/>
                <a:cs typeface="Times New Roman"/>
              </a:rPr>
              <a:t> </a:t>
            </a:r>
            <a:r>
              <a:rPr dirty="0" baseline="43981" sz="1800" spc="-1064">
                <a:latin typeface="Tahoma"/>
                <a:cs typeface="Tahoma"/>
              </a:rPr>
              <a:t>→</a:t>
            </a:r>
            <a:r>
              <a:rPr dirty="0" baseline="43981" sz="1800" spc="-315">
                <a:latin typeface="Tahoma"/>
                <a:cs typeface="Tahoma"/>
              </a:rPr>
              <a:t> </a:t>
            </a:r>
            <a:r>
              <a:rPr dirty="0" baseline="1587" sz="2625" spc="-284">
                <a:latin typeface="Symbol"/>
                <a:cs typeface="Symbol"/>
              </a:rPr>
              <a:t></a:t>
            </a:r>
            <a:r>
              <a:rPr dirty="0" baseline="1587" sz="2625">
                <a:latin typeface="Times New Roman"/>
                <a:cs typeface="Times New Roman"/>
              </a:rPr>
              <a:t>	</a:t>
            </a:r>
            <a:r>
              <a:rPr dirty="0" baseline="3584" sz="2325" spc="-187">
                <a:latin typeface="Symbol"/>
                <a:cs typeface="Symbol"/>
              </a:rPr>
              <a:t></a:t>
            </a:r>
            <a:r>
              <a:rPr dirty="0" baseline="3584" sz="2325" spc="225">
                <a:latin typeface="Times New Roman"/>
                <a:cs typeface="Times New Roman"/>
              </a:rPr>
              <a:t> </a:t>
            </a:r>
            <a:r>
              <a:rPr dirty="0" baseline="3584" sz="2325" spc="-89">
                <a:latin typeface="Symbol"/>
                <a:cs typeface="Symbol"/>
              </a:rPr>
              <a:t></a:t>
            </a:r>
            <a:r>
              <a:rPr dirty="0" baseline="1587" sz="2625" spc="-195">
                <a:latin typeface="Symbol"/>
                <a:cs typeface="Symbol"/>
              </a:rPr>
              <a:t></a:t>
            </a:r>
            <a:r>
              <a:rPr dirty="0" sz="1950" spc="-254">
                <a:latin typeface="Symbol"/>
                <a:cs typeface="Symbol"/>
              </a:rPr>
              <a:t></a:t>
            </a:r>
            <a:r>
              <a:rPr dirty="0" sz="1950" spc="-225">
                <a:latin typeface="Times New Roman"/>
                <a:cs typeface="Times New Roman"/>
              </a:rPr>
              <a:t> </a:t>
            </a:r>
            <a:r>
              <a:rPr dirty="0" baseline="9259" sz="1800">
                <a:latin typeface="Symbol"/>
                <a:cs typeface="Symbol"/>
              </a:rPr>
              <a:t></a:t>
            </a:r>
            <a:endParaRPr baseline="9259" sz="1800">
              <a:latin typeface="Symbol"/>
              <a:cs typeface="Symbo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731379" y="3644213"/>
            <a:ext cx="842010" cy="2959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20"/>
              </a:spcBef>
              <a:tabLst>
                <a:tab pos="575310" algn="l"/>
              </a:tabLst>
            </a:pPr>
            <a:r>
              <a:rPr dirty="0" baseline="9259" sz="1800" spc="-22">
                <a:latin typeface="Symbol"/>
                <a:cs typeface="Symbol"/>
              </a:rPr>
              <a:t></a:t>
            </a:r>
            <a:r>
              <a:rPr dirty="0" baseline="1792" sz="2325" spc="-22">
                <a:latin typeface="Symbol"/>
                <a:cs typeface="Symbol"/>
              </a:rPr>
              <a:t></a:t>
            </a:r>
            <a:r>
              <a:rPr dirty="0" baseline="1792" sz="2325" spc="225">
                <a:latin typeface="Times New Roman"/>
                <a:cs typeface="Times New Roman"/>
              </a:rPr>
              <a:t> </a:t>
            </a:r>
            <a:r>
              <a:rPr dirty="0" baseline="1792" sz="2325" spc="-187">
                <a:latin typeface="Symbol"/>
                <a:cs typeface="Symbol"/>
              </a:rPr>
              <a:t></a:t>
            </a:r>
            <a:r>
              <a:rPr dirty="0" baseline="1792" sz="2325" spc="-172">
                <a:latin typeface="Times New Roman"/>
                <a:cs typeface="Times New Roman"/>
              </a:rPr>
              <a:t> </a:t>
            </a:r>
            <a:r>
              <a:rPr dirty="0" baseline="39351" sz="1800" spc="-405">
                <a:latin typeface="Tahoma"/>
                <a:cs typeface="Tahoma"/>
              </a:rPr>
              <a:t>→</a:t>
            </a:r>
            <a:r>
              <a:rPr dirty="0" baseline="9259" sz="1800" spc="-405">
                <a:latin typeface="Symbol"/>
                <a:cs typeface="Symbol"/>
              </a:rPr>
              <a:t></a:t>
            </a:r>
            <a:r>
              <a:rPr dirty="0" sz="1750" spc="-270">
                <a:latin typeface="Symbol"/>
                <a:cs typeface="Symbol"/>
              </a:rPr>
              <a:t></a:t>
            </a:r>
            <a:r>
              <a:rPr dirty="0" sz="1750" spc="-270">
                <a:latin typeface="Times New Roman"/>
                <a:cs typeface="Times New Roman"/>
              </a:rPr>
              <a:t>	</a:t>
            </a:r>
            <a:r>
              <a:rPr dirty="0" baseline="1792" sz="2325" spc="-187">
                <a:latin typeface="Symbol"/>
                <a:cs typeface="Symbol"/>
              </a:rPr>
              <a:t></a:t>
            </a:r>
            <a:r>
              <a:rPr dirty="0" baseline="1792" sz="2325" spc="135">
                <a:latin typeface="Times New Roman"/>
                <a:cs typeface="Times New Roman"/>
              </a:rPr>
              <a:t> </a:t>
            </a:r>
            <a:r>
              <a:rPr dirty="0" baseline="1792" sz="2325" spc="-187">
                <a:latin typeface="Symbol"/>
                <a:cs typeface="Symbol"/>
              </a:rPr>
              <a:t></a:t>
            </a:r>
            <a:r>
              <a:rPr dirty="0" sz="1750" spc="-125">
                <a:latin typeface="Symbol"/>
                <a:cs typeface="Symbol"/>
              </a:rPr>
              <a:t></a:t>
            </a:r>
            <a:endParaRPr sz="1750">
              <a:latin typeface="Symbol"/>
              <a:cs typeface="Symbol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914400" y="1650491"/>
            <a:ext cx="5943600" cy="2388235"/>
          </a:xfrm>
          <a:custGeom>
            <a:avLst/>
            <a:gdLst/>
            <a:ahLst/>
            <a:cxnLst/>
            <a:rect l="l" t="t" r="r" b="b"/>
            <a:pathLst>
              <a:path w="5943600" h="238823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2382012"/>
                </a:lnTo>
                <a:lnTo>
                  <a:pt x="6096" y="2382012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2382012"/>
                </a:lnTo>
                <a:lnTo>
                  <a:pt x="0" y="2388108"/>
                </a:lnTo>
                <a:lnTo>
                  <a:pt x="6096" y="2388108"/>
                </a:lnTo>
                <a:lnTo>
                  <a:pt x="5937504" y="2388108"/>
                </a:lnTo>
                <a:lnTo>
                  <a:pt x="5943600" y="2388108"/>
                </a:lnTo>
                <a:lnTo>
                  <a:pt x="5943600" y="2382012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 txBox="1"/>
          <p:nvPr/>
        </p:nvSpPr>
        <p:spPr>
          <a:xfrm>
            <a:off x="901700" y="4186530"/>
            <a:ext cx="5906770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also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definition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should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way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can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247222" y="4738860"/>
            <a:ext cx="158813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404620" algn="l"/>
              </a:tabLst>
            </a:pPr>
            <a:r>
              <a:rPr dirty="0" sz="1600" spc="-135">
                <a:latin typeface="Symbol"/>
                <a:cs typeface="Symbol"/>
              </a:rPr>
              <a:t></a:t>
            </a:r>
            <a:r>
              <a:rPr dirty="0" sz="1600" spc="145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6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4589403" y="4766655"/>
            <a:ext cx="6350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>
                <a:latin typeface="Symbol"/>
                <a:cs typeface="Symbol"/>
              </a:rPr>
              <a:t>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3139215" y="4678838"/>
            <a:ext cx="148145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1405255" algn="l"/>
              </a:tabLst>
            </a:pPr>
            <a:r>
              <a:rPr dirty="0" sz="1200" spc="-705">
                <a:latin typeface="Tahoma"/>
                <a:cs typeface="Tahoma"/>
              </a:rPr>
              <a:t>→</a:t>
            </a:r>
            <a:r>
              <a:rPr dirty="0" sz="1200" spc="-705">
                <a:latin typeface="Tahoma"/>
                <a:cs typeface="Tahoma"/>
              </a:rPr>
              <a:t>	</a:t>
            </a:r>
            <a:r>
              <a:rPr dirty="0" sz="1200" spc="-705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901565" y="4706086"/>
            <a:ext cx="5961380" cy="513715"/>
          </a:xfrm>
          <a:prstGeom prst="rect">
            <a:avLst/>
          </a:prstGeom>
        </p:spPr>
        <p:txBody>
          <a:bodyPr wrap="square" lIns="0" tIns="20320" rIns="0" bIns="0" rtlCol="0" vert="horz">
            <a:spAutoFit/>
          </a:bodyPr>
          <a:lstStyle/>
          <a:p>
            <a:pPr marL="12700" marR="5080">
              <a:lnSpc>
                <a:spcPct val="135400"/>
              </a:lnSpc>
              <a:spcBef>
                <a:spcPts val="160"/>
              </a:spcBef>
            </a:pP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 b="1">
                <a:latin typeface="Calibri"/>
                <a:cs typeface="Calibri"/>
              </a:rPr>
              <a:t>smooth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curve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 curve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which</a:t>
            </a:r>
            <a:r>
              <a:rPr dirty="0" sz="1100" spc="180">
                <a:latin typeface="Calibri"/>
                <a:cs typeface="Calibri"/>
              </a:rPr>
              <a:t> </a:t>
            </a:r>
            <a:r>
              <a:rPr dirty="0" sz="1200" spc="30" i="1">
                <a:latin typeface="Times New Roman"/>
                <a:cs typeface="Times New Roman"/>
              </a:rPr>
              <a:t>r</a:t>
            </a:r>
            <a:r>
              <a:rPr dirty="0" baseline="4629" sz="1800" spc="44">
                <a:latin typeface="Symbol"/>
                <a:cs typeface="Symbol"/>
              </a:rPr>
              <a:t></a:t>
            </a:r>
            <a:r>
              <a:rPr dirty="0" baseline="4629" sz="1800" spc="40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80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continuous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195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2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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12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except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endpoints.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helix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smooth curve,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901565" y="5376736"/>
            <a:ext cx="5809615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Finally,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need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discuss integrals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guide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too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surprising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indefinite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integrals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920496" y="5972555"/>
            <a:ext cx="5931535" cy="623570"/>
            <a:chOff x="920496" y="5972555"/>
            <a:chExt cx="5931535" cy="623570"/>
          </a:xfrm>
        </p:grpSpPr>
        <p:sp>
          <p:nvSpPr>
            <p:cNvPr id="57" name="object 57"/>
            <p:cNvSpPr/>
            <p:nvPr/>
          </p:nvSpPr>
          <p:spPr>
            <a:xfrm>
              <a:off x="920496" y="5972555"/>
              <a:ext cx="5931535" cy="623570"/>
            </a:xfrm>
            <a:custGeom>
              <a:avLst/>
              <a:gdLst/>
              <a:ahLst/>
              <a:cxnLst/>
              <a:rect l="l" t="t" r="r" b="b"/>
              <a:pathLst>
                <a:path w="5931534" h="623570">
                  <a:moveTo>
                    <a:pt x="5931408" y="0"/>
                  </a:moveTo>
                  <a:lnTo>
                    <a:pt x="0" y="0"/>
                  </a:lnTo>
                  <a:lnTo>
                    <a:pt x="0" y="623315"/>
                  </a:lnTo>
                  <a:lnTo>
                    <a:pt x="5931408" y="623315"/>
                  </a:lnTo>
                  <a:lnTo>
                    <a:pt x="5931408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/>
            <p:cNvSpPr/>
            <p:nvPr/>
          </p:nvSpPr>
          <p:spPr>
            <a:xfrm>
              <a:off x="3005502" y="5999764"/>
              <a:ext cx="40640" cy="126364"/>
            </a:xfrm>
            <a:custGeom>
              <a:avLst/>
              <a:gdLst/>
              <a:ahLst/>
              <a:cxnLst/>
              <a:rect l="l" t="t" r="r" b="b"/>
              <a:pathLst>
                <a:path w="40639" h="126364">
                  <a:moveTo>
                    <a:pt x="40481" y="0"/>
                  </a:moveTo>
                  <a:lnTo>
                    <a:pt x="0" y="126206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3005502" y="6125970"/>
              <a:ext cx="40640" cy="126364"/>
            </a:xfrm>
            <a:custGeom>
              <a:avLst/>
              <a:gdLst/>
              <a:ahLst/>
              <a:cxnLst/>
              <a:rect l="l" t="t" r="r" b="b"/>
              <a:pathLst>
                <a:path w="40639" h="126364">
                  <a:moveTo>
                    <a:pt x="0" y="0"/>
                  </a:moveTo>
                  <a:lnTo>
                    <a:pt x="40481" y="126206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/>
            <p:cNvSpPr/>
            <p:nvPr/>
          </p:nvSpPr>
          <p:spPr>
            <a:xfrm>
              <a:off x="4725557" y="5999764"/>
              <a:ext cx="40640" cy="126364"/>
            </a:xfrm>
            <a:custGeom>
              <a:avLst/>
              <a:gdLst/>
              <a:ahLst/>
              <a:cxnLst/>
              <a:rect l="l" t="t" r="r" b="b"/>
              <a:pathLst>
                <a:path w="40639" h="126364">
                  <a:moveTo>
                    <a:pt x="0" y="0"/>
                  </a:moveTo>
                  <a:lnTo>
                    <a:pt x="40481" y="126206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/>
            <p:cNvSpPr/>
            <p:nvPr/>
          </p:nvSpPr>
          <p:spPr>
            <a:xfrm>
              <a:off x="4725557" y="6125970"/>
              <a:ext cx="40640" cy="126364"/>
            </a:xfrm>
            <a:custGeom>
              <a:avLst/>
              <a:gdLst/>
              <a:ahLst/>
              <a:cxnLst/>
              <a:rect l="l" t="t" r="r" b="b"/>
              <a:pathLst>
                <a:path w="40639" h="126364">
                  <a:moveTo>
                    <a:pt x="40481" y="0"/>
                  </a:moveTo>
                  <a:lnTo>
                    <a:pt x="0" y="126206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2" name="object 62"/>
          <p:cNvSpPr txBox="1"/>
          <p:nvPr/>
        </p:nvSpPr>
        <p:spPr>
          <a:xfrm>
            <a:off x="3180495" y="5962856"/>
            <a:ext cx="153670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</a:t>
            </a:r>
            <a:r>
              <a:rPr dirty="0" baseline="4629" sz="1800" spc="89" i="1">
                <a:latin typeface="Times New Roman"/>
                <a:cs typeface="Times New Roman"/>
              </a:rPr>
              <a:t>t</a:t>
            </a:r>
            <a:r>
              <a:rPr dirty="0" baseline="4629" sz="1800">
                <a:latin typeface="Times New Roman"/>
                <a:cs typeface="Times New Roman"/>
              </a:rPr>
              <a:t>,  </a:t>
            </a:r>
            <a:r>
              <a:rPr dirty="0" baseline="4629" sz="1800" spc="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</a:t>
            </a:r>
            <a:r>
              <a:rPr dirty="0" baseline="4629" sz="1800" spc="89" i="1">
                <a:latin typeface="Times New Roman"/>
                <a:cs typeface="Times New Roman"/>
              </a:rPr>
              <a:t>t</a:t>
            </a:r>
            <a:r>
              <a:rPr dirty="0" baseline="4629" sz="1800">
                <a:latin typeface="Times New Roman"/>
                <a:cs typeface="Times New Roman"/>
              </a:rPr>
              <a:t>,  </a:t>
            </a:r>
            <a:r>
              <a:rPr dirty="0" baseline="4629" sz="1800" spc="-7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h</a:t>
            </a:r>
            <a:r>
              <a:rPr dirty="0" baseline="4629" sz="1800" spc="-254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dt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4801027" y="5998973"/>
            <a:ext cx="1898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09220" indent="-109855">
              <a:lnSpc>
                <a:spcPct val="100000"/>
              </a:lnSpc>
              <a:spcBef>
                <a:spcPts val="100"/>
              </a:spcBef>
              <a:buFont typeface="Symbol"/>
              <a:buChar char=""/>
              <a:tabLst>
                <a:tab pos="109855" algn="l"/>
              </a:tabLst>
            </a:pPr>
            <a:r>
              <a:rPr dirty="0" sz="1200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2437174" y="5885701"/>
            <a:ext cx="539750" cy="659130"/>
          </a:xfrm>
          <a:prstGeom prst="rect">
            <a:avLst/>
          </a:prstGeom>
        </p:spPr>
        <p:txBody>
          <a:bodyPr wrap="square" lIns="0" tIns="927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73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dt</a:t>
            </a:r>
            <a:r>
              <a:rPr dirty="0" baseline="4629" sz="1800" spc="6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63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dt</a:t>
            </a:r>
            <a:r>
              <a:rPr dirty="0" baseline="4629" sz="1800" spc="6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3117386" y="6279564"/>
            <a:ext cx="230060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dt</a:t>
            </a:r>
            <a:r>
              <a:rPr dirty="0" baseline="4629" sz="1800" spc="202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i</a:t>
            </a:r>
            <a:r>
              <a:rPr dirty="0" baseline="4629" sz="1800" spc="20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>
                <a:latin typeface="Times New Roman"/>
                <a:cs typeface="Times New Roman"/>
              </a:rPr>
              <a:t>  </a:t>
            </a:r>
            <a:r>
              <a:rPr dirty="0" baseline="4629" sz="1800" spc="12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dt </a:t>
            </a:r>
            <a:r>
              <a:rPr dirty="0" baseline="4629" sz="1800" spc="112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j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>
                <a:latin typeface="Times New Roman"/>
                <a:cs typeface="Times New Roman"/>
              </a:rPr>
              <a:t>  </a:t>
            </a:r>
            <a:r>
              <a:rPr dirty="0" baseline="4629" sz="1800" spc="3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h</a:t>
            </a:r>
            <a:r>
              <a:rPr dirty="0" baseline="4629" sz="1800" spc="-254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dt </a:t>
            </a:r>
            <a:r>
              <a:rPr dirty="0" baseline="4629" sz="1800" spc="-225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k</a:t>
            </a:r>
            <a:r>
              <a:rPr dirty="0" baseline="4629" sz="1800" spc="89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c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3065021" y="5977542"/>
            <a:ext cx="7556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3647243" y="5977542"/>
            <a:ext cx="64579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570230" algn="l"/>
              </a:tabLst>
            </a:pPr>
            <a:r>
              <a:rPr dirty="0" sz="1800">
                <a:latin typeface="Symbol"/>
                <a:cs typeface="Symbol"/>
              </a:rPr>
              <a:t></a:t>
            </a:r>
            <a:r>
              <a:rPr dirty="0" sz="1800">
                <a:latin typeface="Times New Roman"/>
                <a:cs typeface="Times New Roman"/>
              </a:rPr>
              <a:t>	</a:t>
            </a: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2350258" y="5935155"/>
            <a:ext cx="727075" cy="659130"/>
          </a:xfrm>
          <a:prstGeom prst="rect">
            <a:avLst/>
          </a:prstGeom>
        </p:spPr>
        <p:txBody>
          <a:bodyPr wrap="square" lIns="0" tIns="546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30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335"/>
              </a:spcBef>
              <a:tabLst>
                <a:tab pos="651510" algn="l"/>
              </a:tabLst>
            </a:pPr>
            <a:r>
              <a:rPr dirty="0" sz="1800">
                <a:latin typeface="Symbol"/>
                <a:cs typeface="Symbol"/>
              </a:rPr>
              <a:t></a:t>
            </a:r>
            <a:r>
              <a:rPr dirty="0" sz="1800">
                <a:latin typeface="Times New Roman"/>
                <a:cs typeface="Times New Roman"/>
              </a:rPr>
              <a:t>	</a:t>
            </a: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3784260" y="6294248"/>
            <a:ext cx="7556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4570072" y="6294248"/>
            <a:ext cx="75565" cy="2997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2447095" y="5903723"/>
            <a:ext cx="25514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2475230" algn="l"/>
              </a:tabLst>
            </a:pP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-710">
                <a:latin typeface="Tahoma"/>
                <a:cs typeface="Tahoma"/>
              </a:rPr>
              <a:t>	</a:t>
            </a: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3576998" y="6194235"/>
            <a:ext cx="16332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785495" algn="l"/>
                <a:tab pos="1557655" algn="l"/>
              </a:tabLst>
            </a:pP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-710">
                <a:latin typeface="Tahoma"/>
                <a:cs typeface="Tahoma"/>
              </a:rPr>
              <a:t>	</a:t>
            </a: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-710">
                <a:latin typeface="Tahoma"/>
                <a:cs typeface="Tahoma"/>
              </a:rPr>
              <a:t>	</a:t>
            </a:r>
            <a:r>
              <a:rPr dirty="0" baseline="4629" sz="1800" spc="-1064">
                <a:latin typeface="Tahoma"/>
                <a:cs typeface="Tahoma"/>
              </a:rPr>
              <a:t>→</a:t>
            </a:r>
            <a:endParaRPr baseline="4629" sz="1800">
              <a:latin typeface="Tahoma"/>
              <a:cs typeface="Tahoma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2447095" y="6220428"/>
            <a:ext cx="755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5349401" y="6220428"/>
            <a:ext cx="755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75" name="object 75"/>
          <p:cNvSpPr/>
          <p:nvPr/>
        </p:nvSpPr>
        <p:spPr>
          <a:xfrm>
            <a:off x="914400" y="5966459"/>
            <a:ext cx="5943600" cy="635635"/>
          </a:xfrm>
          <a:custGeom>
            <a:avLst/>
            <a:gdLst/>
            <a:ahLst/>
            <a:cxnLst/>
            <a:rect l="l" t="t" r="r" b="b"/>
            <a:pathLst>
              <a:path w="5943600" h="635634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629412"/>
                </a:lnTo>
                <a:lnTo>
                  <a:pt x="6096" y="629412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83"/>
                </a:lnTo>
                <a:lnTo>
                  <a:pt x="0" y="629412"/>
                </a:lnTo>
                <a:lnTo>
                  <a:pt x="0" y="635508"/>
                </a:lnTo>
                <a:lnTo>
                  <a:pt x="6096" y="635508"/>
                </a:lnTo>
                <a:lnTo>
                  <a:pt x="5937504" y="635508"/>
                </a:lnTo>
                <a:lnTo>
                  <a:pt x="5943600" y="635508"/>
                </a:lnTo>
                <a:lnTo>
                  <a:pt x="5943600" y="629412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 txBox="1"/>
          <p:nvPr/>
        </p:nvSpPr>
        <p:spPr>
          <a:xfrm>
            <a:off x="901700" y="6756907"/>
            <a:ext cx="224345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definite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integrals.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77" name="object 77"/>
          <p:cNvGrpSpPr/>
          <p:nvPr/>
        </p:nvGrpSpPr>
        <p:grpSpPr>
          <a:xfrm>
            <a:off x="920496" y="7152131"/>
            <a:ext cx="5931535" cy="746760"/>
            <a:chOff x="920496" y="7152131"/>
            <a:chExt cx="5931535" cy="746760"/>
          </a:xfrm>
        </p:grpSpPr>
        <p:sp>
          <p:nvSpPr>
            <p:cNvPr id="78" name="object 78"/>
            <p:cNvSpPr/>
            <p:nvPr/>
          </p:nvSpPr>
          <p:spPr>
            <a:xfrm>
              <a:off x="920496" y="7152131"/>
              <a:ext cx="5931535" cy="746760"/>
            </a:xfrm>
            <a:custGeom>
              <a:avLst/>
              <a:gdLst/>
              <a:ahLst/>
              <a:cxnLst/>
              <a:rect l="l" t="t" r="r" b="b"/>
              <a:pathLst>
                <a:path w="5931534" h="746759">
                  <a:moveTo>
                    <a:pt x="5931408" y="0"/>
                  </a:moveTo>
                  <a:lnTo>
                    <a:pt x="0" y="0"/>
                  </a:lnTo>
                  <a:lnTo>
                    <a:pt x="0" y="746759"/>
                  </a:lnTo>
                  <a:lnTo>
                    <a:pt x="5931408" y="746759"/>
                  </a:lnTo>
                  <a:lnTo>
                    <a:pt x="5931408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/>
            <p:cNvSpPr/>
            <p:nvPr/>
          </p:nvSpPr>
          <p:spPr>
            <a:xfrm>
              <a:off x="3043388" y="7185466"/>
              <a:ext cx="46990" cy="155575"/>
            </a:xfrm>
            <a:custGeom>
              <a:avLst/>
              <a:gdLst/>
              <a:ahLst/>
              <a:cxnLst/>
              <a:rect l="l" t="t" r="r" b="b"/>
              <a:pathLst>
                <a:path w="46989" h="155575">
                  <a:moveTo>
                    <a:pt x="46489" y="0"/>
                  </a:moveTo>
                  <a:lnTo>
                    <a:pt x="0" y="155559"/>
                  </a:lnTo>
                </a:path>
              </a:pathLst>
            </a:custGeom>
            <a:ln w="75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/>
            <p:cNvSpPr/>
            <p:nvPr/>
          </p:nvSpPr>
          <p:spPr>
            <a:xfrm>
              <a:off x="3043388" y="7341025"/>
              <a:ext cx="46990" cy="155575"/>
            </a:xfrm>
            <a:custGeom>
              <a:avLst/>
              <a:gdLst/>
              <a:ahLst/>
              <a:cxnLst/>
              <a:rect l="l" t="t" r="r" b="b"/>
              <a:pathLst>
                <a:path w="46989" h="155575">
                  <a:moveTo>
                    <a:pt x="0" y="0"/>
                  </a:moveTo>
                  <a:lnTo>
                    <a:pt x="46489" y="155559"/>
                  </a:lnTo>
                </a:path>
              </a:pathLst>
            </a:custGeom>
            <a:ln w="75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/>
            <p:cNvSpPr/>
            <p:nvPr/>
          </p:nvSpPr>
          <p:spPr>
            <a:xfrm>
              <a:off x="4983642" y="7185465"/>
              <a:ext cx="46990" cy="155575"/>
            </a:xfrm>
            <a:custGeom>
              <a:avLst/>
              <a:gdLst/>
              <a:ahLst/>
              <a:cxnLst/>
              <a:rect l="l" t="t" r="r" b="b"/>
              <a:pathLst>
                <a:path w="46989" h="155575">
                  <a:moveTo>
                    <a:pt x="0" y="0"/>
                  </a:moveTo>
                  <a:lnTo>
                    <a:pt x="46489" y="155559"/>
                  </a:lnTo>
                </a:path>
              </a:pathLst>
            </a:custGeom>
            <a:ln w="75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" name="object 82"/>
            <p:cNvSpPr/>
            <p:nvPr/>
          </p:nvSpPr>
          <p:spPr>
            <a:xfrm>
              <a:off x="4983642" y="7341025"/>
              <a:ext cx="46990" cy="155575"/>
            </a:xfrm>
            <a:custGeom>
              <a:avLst/>
              <a:gdLst/>
              <a:ahLst/>
              <a:cxnLst/>
              <a:rect l="l" t="t" r="r" b="b"/>
              <a:pathLst>
                <a:path w="46989" h="155575">
                  <a:moveTo>
                    <a:pt x="46489" y="0"/>
                  </a:moveTo>
                  <a:lnTo>
                    <a:pt x="0" y="155559"/>
                  </a:lnTo>
                </a:path>
              </a:pathLst>
            </a:custGeom>
            <a:ln w="75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3" name="object 83"/>
          <p:cNvSpPr txBox="1"/>
          <p:nvPr/>
        </p:nvSpPr>
        <p:spPr>
          <a:xfrm>
            <a:off x="2406840" y="7163682"/>
            <a:ext cx="571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b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3199157" y="7163682"/>
            <a:ext cx="571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b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3852797" y="7163682"/>
            <a:ext cx="571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b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4494536" y="7163682"/>
            <a:ext cx="571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b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3179291" y="7361094"/>
            <a:ext cx="571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a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3832930" y="7361094"/>
            <a:ext cx="571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a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4474670" y="7361094"/>
            <a:ext cx="571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a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2386973" y="7361094"/>
            <a:ext cx="76835" cy="3086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a</a:t>
            </a:r>
            <a:endParaRPr sz="700">
              <a:latin typeface="Times New Roman"/>
              <a:cs typeface="Times New Roman"/>
            </a:endParaRPr>
          </a:p>
          <a:p>
            <a:pPr marL="19685">
              <a:lnSpc>
                <a:spcPct val="100000"/>
              </a:lnSpc>
              <a:spcBef>
                <a:spcPts val="560"/>
              </a:spcBef>
            </a:pPr>
            <a:r>
              <a:rPr dirty="0" sz="700" spc="-5" i="1">
                <a:latin typeface="Times New Roman"/>
                <a:cs typeface="Times New Roman"/>
              </a:rPr>
              <a:t>b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2386973" y="7736174"/>
            <a:ext cx="571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a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3110133" y="7736174"/>
            <a:ext cx="571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a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3964039" y="7736174"/>
            <a:ext cx="571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a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4821518" y="7736174"/>
            <a:ext cx="571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a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3295285" y="7178688"/>
            <a:ext cx="1679575" cy="26416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631825" algn="l"/>
                <a:tab pos="1266190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</a:t>
            </a:r>
            <a:r>
              <a:rPr dirty="0" baseline="4629" sz="1800" spc="89" i="1">
                <a:latin typeface="Times New Roman"/>
                <a:cs typeface="Times New Roman"/>
              </a:rPr>
              <a:t>t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</a:t>
            </a:r>
            <a:r>
              <a:rPr dirty="0" baseline="4629" sz="1800" spc="89" i="1">
                <a:latin typeface="Times New Roman"/>
                <a:cs typeface="Times New Roman"/>
              </a:rPr>
              <a:t>t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h</a:t>
            </a:r>
            <a:r>
              <a:rPr dirty="0" baseline="4629" sz="1800" spc="-254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dt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2474391" y="7041925"/>
            <a:ext cx="540385" cy="775970"/>
          </a:xfrm>
          <a:prstGeom prst="rect">
            <a:avLst/>
          </a:prstGeom>
        </p:spPr>
        <p:txBody>
          <a:bodyPr wrap="square" lIns="0" tIns="1511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9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dt</a:t>
            </a:r>
            <a:r>
              <a:rPr dirty="0" baseline="4629" sz="1800" spc="6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109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dt</a:t>
            </a:r>
            <a:r>
              <a:rPr dirty="0" baseline="4629" sz="1800" spc="6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3226150" y="7553766"/>
            <a:ext cx="2221230" cy="26416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831850" algn="l"/>
                <a:tab pos="1682114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dt</a:t>
            </a:r>
            <a:r>
              <a:rPr dirty="0" baseline="4629" sz="1800" spc="202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i</a:t>
            </a:r>
            <a:r>
              <a:rPr dirty="0" baseline="4629" sz="1800" spc="20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dt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112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j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h</a:t>
            </a:r>
            <a:r>
              <a:rPr dirty="0" baseline="4629" sz="1800" spc="-254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dt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225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k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3108957" y="7193294"/>
            <a:ext cx="78105" cy="4762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  <a:p>
            <a:pPr marL="20955">
              <a:lnSpc>
                <a:spcPct val="100000"/>
              </a:lnSpc>
              <a:spcBef>
                <a:spcPts val="560"/>
              </a:spcBef>
            </a:pPr>
            <a:r>
              <a:rPr dirty="0" sz="700" spc="-5" i="1">
                <a:latin typeface="Times New Roman"/>
                <a:cs typeface="Times New Roman"/>
              </a:rPr>
              <a:t>b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3762596" y="7193294"/>
            <a:ext cx="75565" cy="2984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4404373" y="7193294"/>
            <a:ext cx="75565" cy="2984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2316645" y="7091114"/>
            <a:ext cx="75565" cy="775970"/>
          </a:xfrm>
          <a:prstGeom prst="rect">
            <a:avLst/>
          </a:prstGeom>
        </p:spPr>
        <p:txBody>
          <a:bodyPr wrap="square" lIns="0" tIns="11366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894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790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3039900" y="7568374"/>
            <a:ext cx="75565" cy="2984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3893803" y="7568374"/>
            <a:ext cx="933450" cy="2984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857250" algn="l"/>
              </a:tabLst>
            </a:pPr>
            <a:r>
              <a:rPr dirty="0" sz="1800">
                <a:latin typeface="Symbol"/>
                <a:cs typeface="Symbol"/>
              </a:rPr>
              <a:t></a:t>
            </a:r>
            <a:r>
              <a:rPr dirty="0" sz="1800">
                <a:latin typeface="Times New Roman"/>
                <a:cs typeface="Times New Roman"/>
              </a:rPr>
              <a:t>	</a:t>
            </a: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5387359" y="7457034"/>
            <a:ext cx="75565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3686308" y="7474801"/>
            <a:ext cx="1212215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297180" algn="l"/>
                <a:tab pos="857250" algn="l"/>
                <a:tab pos="1154430" algn="l"/>
              </a:tabLst>
            </a:pPr>
            <a:r>
              <a:rPr dirty="0" baseline="2314" sz="1800" spc="-1064">
                <a:latin typeface="Tahoma"/>
                <a:cs typeface="Tahoma"/>
              </a:rPr>
              <a:t>→</a:t>
            </a:r>
            <a:r>
              <a:rPr dirty="0" baseline="2314" sz="1800" spc="-1064">
                <a:latin typeface="Tahoma"/>
                <a:cs typeface="Tahoma"/>
              </a:rPr>
              <a:t>	</a:t>
            </a:r>
            <a:r>
              <a:rPr dirty="0" sz="700" spc="-5" i="1">
                <a:latin typeface="Times New Roman"/>
                <a:cs typeface="Times New Roman"/>
              </a:rPr>
              <a:t>b</a:t>
            </a:r>
            <a:r>
              <a:rPr dirty="0" sz="700" spc="-5" i="1">
                <a:latin typeface="Times New Roman"/>
                <a:cs typeface="Times New Roman"/>
              </a:rPr>
              <a:t>	</a:t>
            </a:r>
            <a:r>
              <a:rPr dirty="0" baseline="2314" sz="1800" spc="-1064">
                <a:latin typeface="Tahoma"/>
                <a:cs typeface="Tahoma"/>
              </a:rPr>
              <a:t>→</a:t>
            </a:r>
            <a:r>
              <a:rPr dirty="0" baseline="2314" sz="1800" spc="-1064">
                <a:latin typeface="Tahoma"/>
                <a:cs typeface="Tahoma"/>
              </a:rPr>
              <a:t>	</a:t>
            </a:r>
            <a:r>
              <a:rPr dirty="0" sz="700" spc="-5" i="1">
                <a:latin typeface="Times New Roman"/>
                <a:cs typeface="Times New Roman"/>
              </a:rPr>
              <a:t>b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2484325" y="7119857"/>
            <a:ext cx="75565" cy="58293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50">
              <a:latin typeface="Tahoma"/>
              <a:cs typeface="Tahoma"/>
            </a:endParaRPr>
          </a:p>
          <a:p>
            <a:pPr>
              <a:lnSpc>
                <a:spcPct val="100000"/>
              </a:lnSpc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07" name="object 107"/>
          <p:cNvSpPr/>
          <p:nvPr/>
        </p:nvSpPr>
        <p:spPr>
          <a:xfrm>
            <a:off x="914400" y="7144511"/>
            <a:ext cx="5943600" cy="760730"/>
          </a:xfrm>
          <a:custGeom>
            <a:avLst/>
            <a:gdLst/>
            <a:ahLst/>
            <a:cxnLst/>
            <a:rect l="l" t="t" r="r" b="b"/>
            <a:pathLst>
              <a:path w="5943600" h="760729">
                <a:moveTo>
                  <a:pt x="5943600" y="6108"/>
                </a:moveTo>
                <a:lnTo>
                  <a:pt x="5937504" y="6108"/>
                </a:lnTo>
                <a:lnTo>
                  <a:pt x="5937504" y="754380"/>
                </a:lnTo>
                <a:lnTo>
                  <a:pt x="6096" y="754380"/>
                </a:lnTo>
                <a:lnTo>
                  <a:pt x="6096" y="6108"/>
                </a:lnTo>
                <a:lnTo>
                  <a:pt x="0" y="6108"/>
                </a:lnTo>
                <a:lnTo>
                  <a:pt x="0" y="754380"/>
                </a:lnTo>
                <a:lnTo>
                  <a:pt x="0" y="760476"/>
                </a:lnTo>
                <a:lnTo>
                  <a:pt x="6096" y="760476"/>
                </a:lnTo>
                <a:lnTo>
                  <a:pt x="5937504" y="760476"/>
                </a:lnTo>
                <a:lnTo>
                  <a:pt x="5943600" y="760476"/>
                </a:lnTo>
                <a:lnTo>
                  <a:pt x="5943600" y="754380"/>
                </a:lnTo>
                <a:lnTo>
                  <a:pt x="5943600" y="6108"/>
                </a:lnTo>
                <a:close/>
              </a:path>
              <a:path w="5943600" h="760729">
                <a:moveTo>
                  <a:pt x="5943600" y="0"/>
                </a:moveTo>
                <a:lnTo>
                  <a:pt x="5937516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6096" y="6096"/>
                </a:lnTo>
                <a:lnTo>
                  <a:pt x="5937504" y="609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8" name="object 108"/>
          <p:cNvSpPr txBox="1"/>
          <p:nvPr/>
        </p:nvSpPr>
        <p:spPr>
          <a:xfrm>
            <a:off x="901700" y="8052917"/>
            <a:ext cx="5814060" cy="7613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indefinite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make</a:t>
            </a:r>
            <a:r>
              <a:rPr dirty="0" sz="1100" spc="-5">
                <a:latin typeface="Calibri"/>
                <a:cs typeface="Calibri"/>
              </a:rPr>
              <a:t> sure 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was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constant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instead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regular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Also,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sometimes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follows,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341372" y="961085"/>
            <a:ext cx="194310" cy="2667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142265" y="961082"/>
            <a:ext cx="1318260" cy="2667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582930" algn="l"/>
                <a:tab pos="113601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5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5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883304" y="994334"/>
            <a:ext cx="48260" cy="261620"/>
            <a:chOff x="2883304" y="994334"/>
            <a:chExt cx="48260" cy="261620"/>
          </a:xfrm>
        </p:grpSpPr>
        <p:sp>
          <p:nvSpPr>
            <p:cNvPr id="5" name="object 5"/>
            <p:cNvSpPr/>
            <p:nvPr/>
          </p:nvSpPr>
          <p:spPr>
            <a:xfrm>
              <a:off x="2887076" y="998106"/>
              <a:ext cx="40640" cy="127000"/>
            </a:xfrm>
            <a:custGeom>
              <a:avLst/>
              <a:gdLst/>
              <a:ahLst/>
              <a:cxnLst/>
              <a:rect l="l" t="t" r="r" b="b"/>
              <a:pathLst>
                <a:path w="40639" h="127000">
                  <a:moveTo>
                    <a:pt x="40481" y="0"/>
                  </a:moveTo>
                  <a:lnTo>
                    <a:pt x="0" y="126816"/>
                  </a:lnTo>
                </a:path>
              </a:pathLst>
            </a:custGeom>
            <a:ln w="754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2887076" y="1124923"/>
              <a:ext cx="40640" cy="127000"/>
            </a:xfrm>
            <a:custGeom>
              <a:avLst/>
              <a:gdLst/>
              <a:ahLst/>
              <a:cxnLst/>
              <a:rect l="l" t="t" r="r" b="b"/>
              <a:pathLst>
                <a:path w="40639" h="127000">
                  <a:moveTo>
                    <a:pt x="0" y="0"/>
                  </a:moveTo>
                  <a:lnTo>
                    <a:pt x="40481" y="126816"/>
                  </a:lnTo>
                </a:path>
              </a:pathLst>
            </a:custGeom>
            <a:ln w="754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" name="object 7"/>
          <p:cNvGrpSpPr/>
          <p:nvPr/>
        </p:nvGrpSpPr>
        <p:grpSpPr>
          <a:xfrm>
            <a:off x="4603360" y="994334"/>
            <a:ext cx="48260" cy="261620"/>
            <a:chOff x="4603360" y="994334"/>
            <a:chExt cx="48260" cy="261620"/>
          </a:xfrm>
        </p:grpSpPr>
        <p:sp>
          <p:nvSpPr>
            <p:cNvPr id="8" name="object 8"/>
            <p:cNvSpPr/>
            <p:nvPr/>
          </p:nvSpPr>
          <p:spPr>
            <a:xfrm>
              <a:off x="4607132" y="998106"/>
              <a:ext cx="40640" cy="127000"/>
            </a:xfrm>
            <a:custGeom>
              <a:avLst/>
              <a:gdLst/>
              <a:ahLst/>
              <a:cxnLst/>
              <a:rect l="l" t="t" r="r" b="b"/>
              <a:pathLst>
                <a:path w="40639" h="127000">
                  <a:moveTo>
                    <a:pt x="0" y="0"/>
                  </a:moveTo>
                  <a:lnTo>
                    <a:pt x="40481" y="126816"/>
                  </a:lnTo>
                </a:path>
              </a:pathLst>
            </a:custGeom>
            <a:ln w="754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4607133" y="1124923"/>
              <a:ext cx="40640" cy="127000"/>
            </a:xfrm>
            <a:custGeom>
              <a:avLst/>
              <a:gdLst/>
              <a:ahLst/>
              <a:cxnLst/>
              <a:rect l="l" t="t" r="r" b="b"/>
              <a:pathLst>
                <a:path w="40639" h="127000">
                  <a:moveTo>
                    <a:pt x="40481" y="0"/>
                  </a:moveTo>
                  <a:lnTo>
                    <a:pt x="0" y="126816"/>
                  </a:lnTo>
                </a:path>
              </a:pathLst>
            </a:custGeom>
            <a:ln w="754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/>
          <p:cNvSpPr txBox="1"/>
          <p:nvPr/>
        </p:nvSpPr>
        <p:spPr>
          <a:xfrm>
            <a:off x="4653964" y="880125"/>
            <a:ext cx="76200" cy="3930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2400" spc="-405">
                <a:latin typeface="Symbol"/>
                <a:cs typeface="Symbol"/>
              </a:rPr>
              <a:t></a:t>
            </a:r>
            <a:endParaRPr sz="2400">
              <a:latin typeface="Symbol"/>
              <a:cs typeface="Symbo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4728180" y="974179"/>
            <a:ext cx="0" cy="301625"/>
          </a:xfrm>
          <a:custGeom>
            <a:avLst/>
            <a:gdLst/>
            <a:ahLst/>
            <a:cxnLst/>
            <a:rect l="l" t="t" r="r" b="b"/>
            <a:pathLst>
              <a:path w="0" h="301625">
                <a:moveTo>
                  <a:pt x="0" y="0"/>
                </a:moveTo>
                <a:lnTo>
                  <a:pt x="0" y="301489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2341374" y="1366256"/>
            <a:ext cx="194310" cy="2667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079164" y="1366254"/>
            <a:ext cx="1734185" cy="2667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782955" algn="l"/>
                <a:tab pos="155194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5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5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805717" y="817040"/>
            <a:ext cx="76200" cy="849630"/>
          </a:xfrm>
          <a:prstGeom prst="rect">
            <a:avLst/>
          </a:prstGeom>
        </p:spPr>
        <p:txBody>
          <a:bodyPr wrap="square" lIns="0" tIns="768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605"/>
              </a:spcBef>
            </a:pPr>
            <a:r>
              <a:rPr dirty="0" sz="2400" spc="-405">
                <a:latin typeface="Symbol"/>
                <a:cs typeface="Symbol"/>
              </a:rPr>
              <a:t></a:t>
            </a:r>
            <a:endParaRPr sz="240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dirty="0" sz="2200" spc="-340">
                <a:latin typeface="Symbol"/>
                <a:cs typeface="Symbol"/>
              </a:rPr>
              <a:t></a:t>
            </a:r>
            <a:endParaRPr sz="220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5080605" y="1305235"/>
            <a:ext cx="75565" cy="3613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2200" spc="-340">
                <a:latin typeface="Symbol"/>
                <a:cs typeface="Symbol"/>
              </a:rPr>
              <a:t></a:t>
            </a:r>
            <a:endParaRPr sz="2200">
              <a:latin typeface="Symbol"/>
              <a:cs typeface="Symbol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5154822" y="1390516"/>
            <a:ext cx="0" cy="279400"/>
          </a:xfrm>
          <a:custGeom>
            <a:avLst/>
            <a:gdLst/>
            <a:ahLst/>
            <a:cxnLst/>
            <a:rect l="l" t="t" r="r" b="b"/>
            <a:pathLst>
              <a:path w="0" h="279400">
                <a:moveTo>
                  <a:pt x="0" y="0"/>
                </a:moveTo>
                <a:lnTo>
                  <a:pt x="0" y="279156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3049373" y="997366"/>
            <a:ext cx="154940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spc="54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370" i="1">
                <a:latin typeface="Times New Roman"/>
                <a:cs typeface="Times New Roman"/>
              </a:rPr>
              <a:t> </a:t>
            </a:r>
            <a:r>
              <a:rPr dirty="0" sz="1200" spc="20" i="1">
                <a:latin typeface="Times New Roman"/>
                <a:cs typeface="Times New Roman"/>
              </a:rPr>
              <a:t>dt</a:t>
            </a:r>
            <a:r>
              <a:rPr dirty="0" sz="1200" spc="20">
                <a:latin typeface="Times New Roman"/>
                <a:cs typeface="Times New Roman"/>
              </a:rPr>
              <a:t>, </a:t>
            </a:r>
            <a:r>
              <a:rPr dirty="0" sz="1200" spc="2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g</a:t>
            </a:r>
            <a:r>
              <a:rPr dirty="0" sz="1200" spc="35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375" i="1">
                <a:latin typeface="Times New Roman"/>
                <a:cs typeface="Times New Roman"/>
              </a:rPr>
              <a:t> </a:t>
            </a:r>
            <a:r>
              <a:rPr dirty="0" sz="1200" spc="20" i="1">
                <a:latin typeface="Times New Roman"/>
                <a:cs typeface="Times New Roman"/>
              </a:rPr>
              <a:t>dt</a:t>
            </a:r>
            <a:r>
              <a:rPr dirty="0" sz="1200" spc="20">
                <a:latin typeface="Times New Roman"/>
                <a:cs typeface="Times New Roman"/>
              </a:rPr>
              <a:t>, </a:t>
            </a:r>
            <a:r>
              <a:rPr dirty="0" sz="1200" spc="21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h</a:t>
            </a:r>
            <a:r>
              <a:rPr dirty="0" sz="1200" spc="28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37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729372" y="910030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 i="1">
                <a:latin typeface="Times New Roman"/>
                <a:cs typeface="Times New Roman"/>
              </a:rPr>
              <a:t>b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160798" y="1145318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 i="1">
                <a:latin typeface="Times New Roman"/>
                <a:cs typeface="Times New Roman"/>
              </a:rPr>
              <a:t>a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732150" y="1181212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 i="1">
                <a:latin typeface="Times New Roman"/>
                <a:cs typeface="Times New Roman"/>
              </a:rPr>
              <a:t>a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5156013" y="1326372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 i="1">
                <a:latin typeface="Times New Roman"/>
                <a:cs typeface="Times New Roman"/>
              </a:rPr>
              <a:t>b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160798" y="1550495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 i="1">
                <a:latin typeface="Times New Roman"/>
                <a:cs typeface="Times New Roman"/>
              </a:rPr>
              <a:t>a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5158792" y="1575221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 i="1">
                <a:latin typeface="Times New Roman"/>
                <a:cs typeface="Times New Roman"/>
              </a:rPr>
              <a:t>a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248110" y="997366"/>
            <a:ext cx="55245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38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34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</a:t>
            </a:r>
            <a:r>
              <a:rPr dirty="0" sz="1200" spc="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248110" y="1402543"/>
            <a:ext cx="55245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38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34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</a:t>
            </a:r>
            <a:r>
              <a:rPr dirty="0" sz="1200" spc="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986280" y="1402543"/>
            <a:ext cx="208978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spc="54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38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</a:t>
            </a:r>
            <a:r>
              <a:rPr dirty="0" sz="1200" spc="13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i</a:t>
            </a:r>
            <a:r>
              <a:rPr dirty="0" sz="1200" spc="1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g</a:t>
            </a:r>
            <a:r>
              <a:rPr dirty="0" sz="1200" spc="35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37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</a:t>
            </a:r>
            <a:r>
              <a:rPr dirty="0" sz="1200" spc="37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j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h</a:t>
            </a:r>
            <a:r>
              <a:rPr dirty="0" sz="1200" spc="28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38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</a:t>
            </a:r>
            <a:r>
              <a:rPr dirty="0" sz="1200" spc="14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k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090552" y="846303"/>
            <a:ext cx="88265" cy="836294"/>
          </a:xfrm>
          <a:prstGeom prst="rect">
            <a:avLst/>
          </a:prstGeom>
        </p:spPr>
        <p:txBody>
          <a:bodyPr wrap="square" lIns="0" tIns="142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25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1030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933903" y="975832"/>
            <a:ext cx="1240790" cy="30162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594360" algn="l"/>
                <a:tab pos="1165225" algn="l"/>
              </a:tabLst>
            </a:pPr>
            <a:r>
              <a:rPr dirty="0" sz="1800">
                <a:latin typeface="Symbol"/>
                <a:cs typeface="Symbol"/>
              </a:rPr>
              <a:t></a:t>
            </a:r>
            <a:r>
              <a:rPr dirty="0" sz="1800">
                <a:latin typeface="Times New Roman"/>
                <a:cs typeface="Times New Roman"/>
              </a:rPr>
              <a:t>	</a:t>
            </a:r>
            <a:r>
              <a:rPr dirty="0" sz="1800">
                <a:latin typeface="Symbol"/>
                <a:cs typeface="Symbol"/>
              </a:rPr>
              <a:t></a:t>
            </a:r>
            <a:r>
              <a:rPr dirty="0" sz="1800">
                <a:latin typeface="Times New Roman"/>
                <a:cs typeface="Times New Roman"/>
              </a:rPr>
              <a:t>	</a:t>
            </a: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870780" y="1381009"/>
            <a:ext cx="1656080" cy="30162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794385" algn="l"/>
                <a:tab pos="1580515" algn="l"/>
              </a:tabLst>
            </a:pPr>
            <a:r>
              <a:rPr dirty="0" sz="1800">
                <a:latin typeface="Symbol"/>
                <a:cs typeface="Symbol"/>
              </a:rPr>
              <a:t></a:t>
            </a:r>
            <a:r>
              <a:rPr dirty="0" sz="1800">
                <a:latin typeface="Times New Roman"/>
                <a:cs typeface="Times New Roman"/>
              </a:rPr>
              <a:t>	</a:t>
            </a:r>
            <a:r>
              <a:rPr dirty="0" sz="1800">
                <a:latin typeface="Symbol"/>
                <a:cs typeface="Symbol"/>
              </a:rPr>
              <a:t></a:t>
            </a:r>
            <a:r>
              <a:rPr dirty="0" sz="1800">
                <a:latin typeface="Times New Roman"/>
                <a:cs typeface="Times New Roman"/>
              </a:rPr>
              <a:t>	</a:t>
            </a: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155240" y="881316"/>
            <a:ext cx="21653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700" spc="-5" i="1">
                <a:latin typeface="Times New Roman"/>
                <a:cs typeface="Times New Roman"/>
              </a:rPr>
              <a:t>b</a:t>
            </a:r>
            <a:r>
              <a:rPr dirty="0" sz="700" spc="30" i="1">
                <a:latin typeface="Times New Roman"/>
                <a:cs typeface="Times New Roman"/>
              </a:rPr>
              <a:t> </a:t>
            </a:r>
            <a:r>
              <a:rPr dirty="0" baseline="-6944" sz="1800" spc="-1064">
                <a:latin typeface="Tahoma"/>
                <a:cs typeface="Tahoma"/>
              </a:rPr>
              <a:t>→</a:t>
            </a:r>
            <a:endParaRPr baseline="-6944" sz="1800">
              <a:latin typeface="Tahoma"/>
              <a:cs typeface="Tahoma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445880" y="1280513"/>
            <a:ext cx="164592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798195" algn="l"/>
                <a:tab pos="1570355" algn="l"/>
              </a:tabLst>
            </a:pP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-710">
                <a:latin typeface="Tahoma"/>
                <a:cs typeface="Tahoma"/>
              </a:rPr>
              <a:t>	</a:t>
            </a: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-710">
                <a:latin typeface="Tahoma"/>
                <a:cs typeface="Tahoma"/>
              </a:rPr>
              <a:t>	</a:t>
            </a:r>
            <a:r>
              <a:rPr dirty="0" baseline="4629" sz="1800" spc="-1064">
                <a:latin typeface="Tahoma"/>
                <a:cs typeface="Tahoma"/>
              </a:rPr>
              <a:t>→</a:t>
            </a:r>
            <a:endParaRPr baseline="4629" sz="1800">
              <a:latin typeface="Tahoma"/>
              <a:cs typeface="Tahom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155242" y="1286493"/>
            <a:ext cx="21653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700" spc="-5" i="1">
                <a:latin typeface="Times New Roman"/>
                <a:cs typeface="Times New Roman"/>
              </a:rPr>
              <a:t>b</a:t>
            </a:r>
            <a:r>
              <a:rPr dirty="0" sz="700" spc="30" i="1">
                <a:latin typeface="Times New Roman"/>
                <a:cs typeface="Times New Roman"/>
              </a:rPr>
              <a:t> </a:t>
            </a:r>
            <a:r>
              <a:rPr dirty="0" baseline="-6944" sz="1800" spc="-1064">
                <a:latin typeface="Tahoma"/>
                <a:cs typeface="Tahoma"/>
              </a:rPr>
              <a:t>→</a:t>
            </a:r>
            <a:endParaRPr baseline="-6944" sz="1800">
              <a:latin typeface="Tahoma"/>
              <a:cs typeface="Tahoma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01700" y="1670453"/>
            <a:ext cx="5730240" cy="3911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91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other</a:t>
            </a:r>
            <a:r>
              <a:rPr dirty="0" sz="1100" spc="-5">
                <a:latin typeface="Calibri"/>
                <a:cs typeface="Calibri"/>
              </a:rPr>
              <a:t> words,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indefinite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whole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instead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component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basis.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306904" y="2255113"/>
            <a:ext cx="87630" cy="29654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750" spc="10">
                <a:latin typeface="Symbol"/>
                <a:cs typeface="Symbol"/>
              </a:rPr>
              <a:t></a:t>
            </a:r>
            <a:endParaRPr sz="175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485828" y="2240632"/>
            <a:ext cx="1450975" cy="2622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95325" algn="l"/>
                <a:tab pos="126873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4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5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3504502" y="2297281"/>
            <a:ext cx="796290" cy="208915"/>
            <a:chOff x="3504502" y="2297281"/>
            <a:chExt cx="796290" cy="208915"/>
          </a:xfrm>
        </p:grpSpPr>
        <p:sp>
          <p:nvSpPr>
            <p:cNvPr id="37" name="object 37"/>
            <p:cNvSpPr/>
            <p:nvPr/>
          </p:nvSpPr>
          <p:spPr>
            <a:xfrm>
              <a:off x="3508312" y="2301091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35268" y="0"/>
                  </a:moveTo>
                  <a:lnTo>
                    <a:pt x="0" y="100605"/>
                  </a:lnTo>
                </a:path>
              </a:pathLst>
            </a:custGeom>
            <a:ln w="75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3508312" y="2401696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0" y="0"/>
                  </a:moveTo>
                  <a:lnTo>
                    <a:pt x="35268" y="100605"/>
                  </a:lnTo>
                </a:path>
              </a:pathLst>
            </a:custGeom>
            <a:ln w="75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4261243" y="2301091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0" y="0"/>
                  </a:moveTo>
                  <a:lnTo>
                    <a:pt x="35268" y="100605"/>
                  </a:lnTo>
                </a:path>
              </a:pathLst>
            </a:custGeom>
            <a:ln w="75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4261243" y="2401696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35268" y="0"/>
                  </a:moveTo>
                  <a:lnTo>
                    <a:pt x="0" y="100605"/>
                  </a:lnTo>
                </a:path>
              </a:pathLst>
            </a:custGeom>
            <a:ln w="75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1" name="object 41"/>
          <p:cNvSpPr txBox="1"/>
          <p:nvPr/>
        </p:nvSpPr>
        <p:spPr>
          <a:xfrm>
            <a:off x="2403066" y="2182301"/>
            <a:ext cx="77025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694690" algn="l"/>
              </a:tabLst>
            </a:pPr>
            <a:r>
              <a:rPr dirty="0" sz="1150" spc="-665">
                <a:latin typeface="Tahoma"/>
                <a:cs typeface="Tahoma"/>
              </a:rPr>
              <a:t>→</a:t>
            </a:r>
            <a:r>
              <a:rPr dirty="0" sz="1150" spc="-665">
                <a:latin typeface="Tahoma"/>
                <a:cs typeface="Tahoma"/>
              </a:rPr>
              <a:t>	</a:t>
            </a:r>
            <a:r>
              <a:rPr dirty="0" sz="1150" spc="-660">
                <a:latin typeface="Tahoma"/>
                <a:cs typeface="Tahoma"/>
              </a:rPr>
              <a:t>→</a:t>
            </a:r>
            <a:endParaRPr sz="1150">
              <a:latin typeface="Tahoma"/>
              <a:cs typeface="Tahoma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542770" y="2276256"/>
            <a:ext cx="838200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50" spc="15">
                <a:latin typeface="Times New Roman"/>
                <a:cs typeface="Times New Roman"/>
              </a:rPr>
              <a:t>sin</a:t>
            </a:r>
            <a:r>
              <a:rPr dirty="0" sz="1150" spc="15">
                <a:latin typeface="Times New Roman"/>
                <a:cs typeface="Times New Roman"/>
              </a:rPr>
              <a:t> </a:t>
            </a:r>
            <a:r>
              <a:rPr dirty="0" sz="1150" spc="50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75" i="1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>
                <a:latin typeface="Times New Roman"/>
                <a:cs typeface="Times New Roman"/>
              </a:rPr>
              <a:t>6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>
                <a:latin typeface="Times New Roman"/>
                <a:cs typeface="Times New Roman"/>
              </a:rPr>
              <a:t>4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-130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973267" y="2207195"/>
            <a:ext cx="2506980" cy="505459"/>
          </a:xfrm>
          <a:prstGeom prst="rect">
            <a:avLst/>
          </a:prstGeom>
        </p:spPr>
        <p:txBody>
          <a:bodyPr wrap="square" lIns="0" tIns="793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625"/>
              </a:spcBef>
              <a:tabLst>
                <a:tab pos="1432560" algn="l"/>
              </a:tabLst>
            </a:pPr>
            <a:r>
              <a:rPr dirty="0" sz="1200" b="1" i="1">
                <a:latin typeface="Times New Roman"/>
                <a:cs typeface="Times New Roman"/>
              </a:rPr>
              <a:t>Example 3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Compute	</a:t>
            </a:r>
            <a:r>
              <a:rPr dirty="0" sz="1150" spc="15" i="1">
                <a:latin typeface="Times New Roman"/>
                <a:cs typeface="Times New Roman"/>
              </a:rPr>
              <a:t>r </a:t>
            </a:r>
            <a:r>
              <a:rPr dirty="0" sz="1150" spc="110" i="1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 </a:t>
            </a:r>
            <a:r>
              <a:rPr dirty="0" sz="1150" spc="85" i="1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dt</a:t>
            </a:r>
            <a:r>
              <a:rPr dirty="0" sz="1150" spc="210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165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 </a:t>
            </a:r>
            <a:r>
              <a:rPr dirty="0" sz="1150" spc="120" i="1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 </a:t>
            </a:r>
            <a:r>
              <a:rPr dirty="0" sz="1150" spc="19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endParaRPr sz="115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490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973267" y="2703049"/>
            <a:ext cx="427101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components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it.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3422110" y="2934829"/>
            <a:ext cx="1043305" cy="223520"/>
            <a:chOff x="3422110" y="2934829"/>
            <a:chExt cx="1043305" cy="223520"/>
          </a:xfrm>
        </p:grpSpPr>
        <p:sp>
          <p:nvSpPr>
            <p:cNvPr id="46" name="object 46"/>
            <p:cNvSpPr/>
            <p:nvPr/>
          </p:nvSpPr>
          <p:spPr>
            <a:xfrm>
              <a:off x="3425920" y="2938639"/>
              <a:ext cx="37465" cy="107950"/>
            </a:xfrm>
            <a:custGeom>
              <a:avLst/>
              <a:gdLst/>
              <a:ahLst/>
              <a:cxnLst/>
              <a:rect l="l" t="t" r="r" b="b"/>
              <a:pathLst>
                <a:path w="37464" h="107950">
                  <a:moveTo>
                    <a:pt x="36980" y="0"/>
                  </a:moveTo>
                  <a:lnTo>
                    <a:pt x="0" y="107900"/>
                  </a:lnTo>
                </a:path>
              </a:pathLst>
            </a:custGeom>
            <a:ln w="75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/>
            <p:cNvSpPr/>
            <p:nvPr/>
          </p:nvSpPr>
          <p:spPr>
            <a:xfrm>
              <a:off x="3425920" y="3046540"/>
              <a:ext cx="37465" cy="107950"/>
            </a:xfrm>
            <a:custGeom>
              <a:avLst/>
              <a:gdLst/>
              <a:ahLst/>
              <a:cxnLst/>
              <a:rect l="l" t="t" r="r" b="b"/>
              <a:pathLst>
                <a:path w="37464" h="107950">
                  <a:moveTo>
                    <a:pt x="0" y="0"/>
                  </a:moveTo>
                  <a:lnTo>
                    <a:pt x="36980" y="107900"/>
                  </a:lnTo>
                </a:path>
              </a:pathLst>
            </a:custGeom>
            <a:ln w="75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4424402" y="2938640"/>
              <a:ext cx="37465" cy="107950"/>
            </a:xfrm>
            <a:custGeom>
              <a:avLst/>
              <a:gdLst/>
              <a:ahLst/>
              <a:cxnLst/>
              <a:rect l="l" t="t" r="r" b="b"/>
              <a:pathLst>
                <a:path w="37464" h="107950">
                  <a:moveTo>
                    <a:pt x="0" y="0"/>
                  </a:moveTo>
                  <a:lnTo>
                    <a:pt x="36980" y="107900"/>
                  </a:lnTo>
                </a:path>
              </a:pathLst>
            </a:custGeom>
            <a:ln w="75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/>
            <p:cNvSpPr/>
            <p:nvPr/>
          </p:nvSpPr>
          <p:spPr>
            <a:xfrm>
              <a:off x="4424402" y="3046541"/>
              <a:ext cx="37465" cy="107950"/>
            </a:xfrm>
            <a:custGeom>
              <a:avLst/>
              <a:gdLst/>
              <a:ahLst/>
              <a:cxnLst/>
              <a:rect l="l" t="t" r="r" b="b"/>
              <a:pathLst>
                <a:path w="37464" h="107950">
                  <a:moveTo>
                    <a:pt x="36980" y="0"/>
                  </a:moveTo>
                  <a:lnTo>
                    <a:pt x="0" y="107900"/>
                  </a:lnTo>
                </a:path>
              </a:pathLst>
            </a:custGeom>
            <a:ln w="75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0" name="object 50"/>
          <p:cNvSpPr txBox="1"/>
          <p:nvPr/>
        </p:nvSpPr>
        <p:spPr>
          <a:xfrm>
            <a:off x="4338933" y="2916916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483740" y="2920842"/>
            <a:ext cx="203200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1920" indent="-109855">
              <a:lnSpc>
                <a:spcPct val="100000"/>
              </a:lnSpc>
              <a:spcBef>
                <a:spcPts val="135"/>
              </a:spcBef>
              <a:buFont typeface="Symbol"/>
              <a:buChar char=""/>
              <a:tabLst>
                <a:tab pos="122555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c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2731311" y="2856490"/>
            <a:ext cx="1645285" cy="29718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baseline="-11111" sz="2625" spc="15">
                <a:latin typeface="Symbol"/>
                <a:cs typeface="Symbol"/>
              </a:rPr>
              <a:t></a:t>
            </a:r>
            <a:r>
              <a:rPr dirty="0" baseline="-11111" sz="2625" spc="-375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r</a:t>
            </a:r>
            <a:r>
              <a:rPr dirty="0" baseline="4830" sz="1725" spc="-30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dt</a:t>
            </a:r>
            <a:r>
              <a:rPr dirty="0" baseline="4830" sz="1725" spc="75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 </a:t>
            </a:r>
            <a:r>
              <a:rPr dirty="0" baseline="4830" sz="1725" spc="-172">
                <a:latin typeface="Times New Roman"/>
                <a:cs typeface="Times New Roman"/>
              </a:rPr>
              <a:t> </a:t>
            </a:r>
            <a:r>
              <a:rPr dirty="0" baseline="4830" sz="1725" spc="254">
                <a:latin typeface="Symbol"/>
                <a:cs typeface="Symbol"/>
              </a:rPr>
              <a:t></a:t>
            </a:r>
            <a:r>
              <a:rPr dirty="0" baseline="4830" sz="1725" spc="15">
                <a:latin typeface="Times New Roman"/>
                <a:cs typeface="Times New Roman"/>
              </a:rPr>
              <a:t>c</a:t>
            </a:r>
            <a:r>
              <a:rPr dirty="0" baseline="4830" sz="1725" spc="37">
                <a:latin typeface="Times New Roman"/>
                <a:cs typeface="Times New Roman"/>
              </a:rPr>
              <a:t>o</a:t>
            </a:r>
            <a:r>
              <a:rPr dirty="0" baseline="4830" sz="1725" spc="225">
                <a:latin typeface="Times New Roman"/>
                <a:cs typeface="Times New Roman"/>
              </a:rPr>
              <a:t>s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240">
                <a:latin typeface="Times New Roman"/>
                <a:cs typeface="Times New Roman"/>
              </a:rPr>
              <a:t> </a:t>
            </a:r>
            <a:r>
              <a:rPr dirty="0" baseline="4830" sz="1725" spc="7">
                <a:latin typeface="Times New Roman"/>
                <a:cs typeface="Times New Roman"/>
              </a:rPr>
              <a:t>6</a:t>
            </a:r>
            <a:r>
              <a:rPr dirty="0" baseline="4830" sz="1725" spc="104" i="1">
                <a:latin typeface="Times New Roman"/>
                <a:cs typeface="Times New Roman"/>
              </a:rPr>
              <a:t>t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209">
                <a:latin typeface="Times New Roman"/>
                <a:cs typeface="Times New Roman"/>
              </a:rPr>
              <a:t> </a:t>
            </a:r>
            <a:r>
              <a:rPr dirty="0" baseline="4830" sz="1725" spc="7">
                <a:latin typeface="Times New Roman"/>
                <a:cs typeface="Times New Roman"/>
              </a:rPr>
              <a:t>2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endParaRPr baseline="4830" sz="1725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2853735" y="2826676"/>
            <a:ext cx="1840230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1764030" algn="l"/>
              </a:tabLst>
            </a:pPr>
            <a:r>
              <a:rPr dirty="0" sz="1150" spc="-660">
                <a:latin typeface="Tahoma"/>
                <a:cs typeface="Tahoma"/>
              </a:rPr>
              <a:t>→</a:t>
            </a:r>
            <a:r>
              <a:rPr dirty="0" sz="1150" spc="-660">
                <a:latin typeface="Tahoma"/>
                <a:cs typeface="Tahoma"/>
              </a:rPr>
              <a:t>	</a:t>
            </a:r>
            <a:r>
              <a:rPr dirty="0" sz="1150" spc="-660">
                <a:latin typeface="Tahoma"/>
                <a:cs typeface="Tahoma"/>
              </a:rPr>
              <a:t>→</a:t>
            </a:r>
            <a:endParaRPr sz="1150">
              <a:latin typeface="Tahoma"/>
              <a:cs typeface="Tahoma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914400" y="2257043"/>
            <a:ext cx="5943600" cy="932815"/>
          </a:xfrm>
          <a:custGeom>
            <a:avLst/>
            <a:gdLst/>
            <a:ahLst/>
            <a:cxnLst/>
            <a:rect l="l" t="t" r="r" b="b"/>
            <a:pathLst>
              <a:path w="5943600" h="932814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926579"/>
                </a:lnTo>
                <a:lnTo>
                  <a:pt x="6096" y="926579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926579"/>
                </a:lnTo>
                <a:lnTo>
                  <a:pt x="0" y="932688"/>
                </a:lnTo>
                <a:lnTo>
                  <a:pt x="6096" y="932688"/>
                </a:lnTo>
                <a:lnTo>
                  <a:pt x="5937504" y="932688"/>
                </a:lnTo>
                <a:lnTo>
                  <a:pt x="5943600" y="932688"/>
                </a:lnTo>
                <a:lnTo>
                  <a:pt x="5943600" y="926592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 txBox="1"/>
          <p:nvPr/>
        </p:nvSpPr>
        <p:spPr>
          <a:xfrm>
            <a:off x="2403819" y="3380360"/>
            <a:ext cx="571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2389440" y="3577025"/>
            <a:ext cx="571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0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2319943" y="3409861"/>
            <a:ext cx="76200" cy="29781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dirty="0" sz="1750" spc="15">
                <a:latin typeface="Symbol"/>
                <a:cs typeface="Symbol"/>
              </a:rPr>
              <a:t></a:t>
            </a:r>
            <a:endParaRPr sz="1750">
              <a:latin typeface="Symbol"/>
              <a:cs typeface="Symbo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2557191" y="3395307"/>
            <a:ext cx="1437640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681990" algn="l"/>
                <a:tab pos="1255395" algn="l"/>
              </a:tabLst>
            </a:pPr>
            <a:r>
              <a:rPr dirty="0" sz="1550" spc="-120">
                <a:latin typeface="Symbol"/>
                <a:cs typeface="Symbol"/>
              </a:rPr>
              <a:t></a:t>
            </a:r>
            <a:r>
              <a:rPr dirty="0" sz="1550" spc="155">
                <a:latin typeface="Times New Roman"/>
                <a:cs typeface="Times New Roman"/>
              </a:rPr>
              <a:t> </a:t>
            </a:r>
            <a:r>
              <a:rPr dirty="0" sz="1550" spc="-120">
                <a:latin typeface="Symbol"/>
                <a:cs typeface="Symbol"/>
              </a:rPr>
              <a:t></a:t>
            </a:r>
            <a:r>
              <a:rPr dirty="0" sz="1550" spc="-120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5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grpSp>
        <p:nvGrpSpPr>
          <p:cNvPr id="59" name="object 59"/>
          <p:cNvGrpSpPr/>
          <p:nvPr/>
        </p:nvGrpSpPr>
        <p:grpSpPr>
          <a:xfrm>
            <a:off x="3562751" y="3452480"/>
            <a:ext cx="43180" cy="209550"/>
            <a:chOff x="3562751" y="3452480"/>
            <a:chExt cx="43180" cy="209550"/>
          </a:xfrm>
        </p:grpSpPr>
        <p:sp>
          <p:nvSpPr>
            <p:cNvPr id="60" name="object 60"/>
            <p:cNvSpPr/>
            <p:nvPr/>
          </p:nvSpPr>
          <p:spPr>
            <a:xfrm>
              <a:off x="3566510" y="3456239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35251" y="0"/>
                  </a:moveTo>
                  <a:lnTo>
                    <a:pt x="0" y="100837"/>
                  </a:lnTo>
                </a:path>
              </a:pathLst>
            </a:custGeom>
            <a:ln w="751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/>
            <p:cNvSpPr/>
            <p:nvPr/>
          </p:nvSpPr>
          <p:spPr>
            <a:xfrm>
              <a:off x="3566510" y="3557076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0" y="0"/>
                  </a:moveTo>
                  <a:lnTo>
                    <a:pt x="35251" y="100837"/>
                  </a:lnTo>
                </a:path>
              </a:pathLst>
            </a:custGeom>
            <a:ln w="751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2" name="object 62"/>
          <p:cNvGrpSpPr/>
          <p:nvPr/>
        </p:nvGrpSpPr>
        <p:grpSpPr>
          <a:xfrm>
            <a:off x="4315305" y="3452480"/>
            <a:ext cx="43180" cy="209550"/>
            <a:chOff x="4315305" y="3452480"/>
            <a:chExt cx="43180" cy="209550"/>
          </a:xfrm>
        </p:grpSpPr>
        <p:sp>
          <p:nvSpPr>
            <p:cNvPr id="63" name="object 63"/>
            <p:cNvSpPr/>
            <p:nvPr/>
          </p:nvSpPr>
          <p:spPr>
            <a:xfrm>
              <a:off x="4319064" y="3456239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0" y="0"/>
                  </a:moveTo>
                  <a:lnTo>
                    <a:pt x="35251" y="100837"/>
                  </a:lnTo>
                </a:path>
              </a:pathLst>
            </a:custGeom>
            <a:ln w="751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/>
            <p:cNvSpPr/>
            <p:nvPr/>
          </p:nvSpPr>
          <p:spPr>
            <a:xfrm>
              <a:off x="4319064" y="3557076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35251" y="0"/>
                  </a:moveTo>
                  <a:lnTo>
                    <a:pt x="0" y="100837"/>
                  </a:lnTo>
                </a:path>
              </a:pathLst>
            </a:custGeom>
            <a:ln w="751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5" name="object 65"/>
          <p:cNvSpPr txBox="1"/>
          <p:nvPr/>
        </p:nvSpPr>
        <p:spPr>
          <a:xfrm>
            <a:off x="2473316" y="3336837"/>
            <a:ext cx="75882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40"/>
              </a:spcBef>
              <a:tabLst>
                <a:tab pos="682625" algn="l"/>
              </a:tabLst>
            </a:pPr>
            <a:r>
              <a:rPr dirty="0" sz="1150" spc="-655">
                <a:latin typeface="Tahoma"/>
                <a:cs typeface="Tahoma"/>
              </a:rPr>
              <a:t>→</a:t>
            </a:r>
            <a:r>
              <a:rPr dirty="0" sz="1150" spc="-655">
                <a:latin typeface="Tahoma"/>
                <a:cs typeface="Tahoma"/>
              </a:rPr>
              <a:t>	</a:t>
            </a:r>
            <a:r>
              <a:rPr dirty="0" sz="1150" spc="-660">
                <a:latin typeface="Tahoma"/>
                <a:cs typeface="Tahoma"/>
              </a:rPr>
              <a:t>→</a:t>
            </a:r>
            <a:endParaRPr sz="1150">
              <a:latin typeface="Tahoma"/>
              <a:cs typeface="Tahoma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3613644" y="3431376"/>
            <a:ext cx="825500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50" spc="15">
                <a:latin typeface="Times New Roman"/>
                <a:cs typeface="Times New Roman"/>
              </a:rPr>
              <a:t>sin</a:t>
            </a:r>
            <a:r>
              <a:rPr dirty="0" sz="1150" spc="15">
                <a:latin typeface="Times New Roman"/>
                <a:cs typeface="Times New Roman"/>
              </a:rPr>
              <a:t> </a:t>
            </a:r>
            <a:r>
              <a:rPr dirty="0" sz="1150" spc="50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70" i="1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>
                <a:latin typeface="Times New Roman"/>
                <a:cs typeface="Times New Roman"/>
              </a:rPr>
              <a:t>6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>
                <a:latin typeface="Times New Roman"/>
                <a:cs typeface="Times New Roman"/>
              </a:rPr>
              <a:t>4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-130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985973" y="3429740"/>
            <a:ext cx="2552065" cy="4775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1477010" algn="l"/>
              </a:tabLst>
            </a:pPr>
            <a:r>
              <a:rPr dirty="0" sz="1200" b="1" i="1">
                <a:latin typeface="Times New Roman"/>
                <a:cs typeface="Times New Roman"/>
              </a:rPr>
              <a:t>Example 4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Compute	</a:t>
            </a:r>
            <a:r>
              <a:rPr dirty="0" sz="1150" spc="20" i="1">
                <a:latin typeface="Times New Roman"/>
                <a:cs typeface="Times New Roman"/>
              </a:rPr>
              <a:t>r </a:t>
            </a:r>
            <a:r>
              <a:rPr dirty="0" sz="1150" spc="114" i="1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t </a:t>
            </a:r>
            <a:r>
              <a:rPr dirty="0" sz="1150" spc="90" i="1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dt</a:t>
            </a:r>
            <a:r>
              <a:rPr dirty="0" sz="1150" spc="170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170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 </a:t>
            </a:r>
            <a:r>
              <a:rPr dirty="0" sz="1150" spc="120" i="1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 </a:t>
            </a:r>
            <a:r>
              <a:rPr dirty="0" sz="1150" spc="19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endParaRPr sz="115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795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985973" y="3880254"/>
            <a:ext cx="5469890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R="50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reuse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result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previous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 and</a:t>
            </a:r>
            <a:r>
              <a:rPr dirty="0" sz="1100">
                <a:latin typeface="Calibri"/>
                <a:cs typeface="Calibri"/>
              </a:rPr>
              <a:t> then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2848260" y="4309397"/>
            <a:ext cx="181610" cy="2647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3756267" y="4309397"/>
            <a:ext cx="181610" cy="2647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grpSp>
        <p:nvGrpSpPr>
          <p:cNvPr id="71" name="object 71"/>
          <p:cNvGrpSpPr/>
          <p:nvPr/>
        </p:nvGrpSpPr>
        <p:grpSpPr>
          <a:xfrm>
            <a:off x="3377496" y="4359515"/>
            <a:ext cx="44450" cy="225425"/>
            <a:chOff x="3377496" y="4359515"/>
            <a:chExt cx="44450" cy="225425"/>
          </a:xfrm>
        </p:grpSpPr>
        <p:sp>
          <p:nvSpPr>
            <p:cNvPr id="72" name="object 72"/>
            <p:cNvSpPr/>
            <p:nvPr/>
          </p:nvSpPr>
          <p:spPr>
            <a:xfrm>
              <a:off x="3381265" y="4363285"/>
              <a:ext cx="37465" cy="109220"/>
            </a:xfrm>
            <a:custGeom>
              <a:avLst/>
              <a:gdLst/>
              <a:ahLst/>
              <a:cxnLst/>
              <a:rect l="l" t="t" r="r" b="b"/>
              <a:pathLst>
                <a:path w="37464" h="109220">
                  <a:moveTo>
                    <a:pt x="36909" y="0"/>
                  </a:moveTo>
                  <a:lnTo>
                    <a:pt x="0" y="108916"/>
                  </a:lnTo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/>
            <p:cNvSpPr/>
            <p:nvPr/>
          </p:nvSpPr>
          <p:spPr>
            <a:xfrm>
              <a:off x="3381266" y="4472201"/>
              <a:ext cx="37465" cy="109220"/>
            </a:xfrm>
            <a:custGeom>
              <a:avLst/>
              <a:gdLst/>
              <a:ahLst/>
              <a:cxnLst/>
              <a:rect l="l" t="t" r="r" b="b"/>
              <a:pathLst>
                <a:path w="37464" h="109220">
                  <a:moveTo>
                    <a:pt x="0" y="0"/>
                  </a:moveTo>
                  <a:lnTo>
                    <a:pt x="36909" y="108916"/>
                  </a:lnTo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4" name="object 74"/>
          <p:cNvGrpSpPr/>
          <p:nvPr/>
        </p:nvGrpSpPr>
        <p:grpSpPr>
          <a:xfrm>
            <a:off x="4374050" y="4359515"/>
            <a:ext cx="44450" cy="225425"/>
            <a:chOff x="4374050" y="4359515"/>
            <a:chExt cx="44450" cy="225425"/>
          </a:xfrm>
        </p:grpSpPr>
        <p:sp>
          <p:nvSpPr>
            <p:cNvPr id="75" name="object 75"/>
            <p:cNvSpPr/>
            <p:nvPr/>
          </p:nvSpPr>
          <p:spPr>
            <a:xfrm>
              <a:off x="4377819" y="4363285"/>
              <a:ext cx="37465" cy="109220"/>
            </a:xfrm>
            <a:custGeom>
              <a:avLst/>
              <a:gdLst/>
              <a:ahLst/>
              <a:cxnLst/>
              <a:rect l="l" t="t" r="r" b="b"/>
              <a:pathLst>
                <a:path w="37464" h="109220">
                  <a:moveTo>
                    <a:pt x="0" y="0"/>
                  </a:moveTo>
                  <a:lnTo>
                    <a:pt x="36909" y="108916"/>
                  </a:lnTo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/>
            <p:cNvSpPr/>
            <p:nvPr/>
          </p:nvSpPr>
          <p:spPr>
            <a:xfrm>
              <a:off x="4377819" y="4472201"/>
              <a:ext cx="37465" cy="109220"/>
            </a:xfrm>
            <a:custGeom>
              <a:avLst/>
              <a:gdLst/>
              <a:ahLst/>
              <a:cxnLst/>
              <a:rect l="l" t="t" r="r" b="b"/>
              <a:pathLst>
                <a:path w="37464" h="109220">
                  <a:moveTo>
                    <a:pt x="36909" y="0"/>
                  </a:moveTo>
                  <a:lnTo>
                    <a:pt x="0" y="108916"/>
                  </a:lnTo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7" name="object 77"/>
          <p:cNvSpPr txBox="1"/>
          <p:nvPr/>
        </p:nvSpPr>
        <p:spPr>
          <a:xfrm>
            <a:off x="3312607" y="4257118"/>
            <a:ext cx="1184275" cy="3454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1120775" algn="l"/>
              </a:tabLst>
            </a:pPr>
            <a:r>
              <a:rPr dirty="0" sz="2100" spc="-305">
                <a:latin typeface="Symbol"/>
                <a:cs typeface="Symbol"/>
              </a:rPr>
              <a:t></a:t>
            </a:r>
            <a:r>
              <a:rPr dirty="0" sz="2100" spc="-305">
                <a:latin typeface="Times New Roman"/>
                <a:cs typeface="Times New Roman"/>
              </a:rPr>
              <a:t>	</a:t>
            </a:r>
            <a:r>
              <a:rPr dirty="0" sz="2100" spc="-305">
                <a:latin typeface="Symbol"/>
                <a:cs typeface="Symbol"/>
              </a:rPr>
              <a:t></a:t>
            </a:r>
            <a:endParaRPr sz="2100">
              <a:latin typeface="Symbol"/>
              <a:cs typeface="Symbol"/>
            </a:endParaRPr>
          </a:p>
        </p:txBody>
      </p:sp>
      <p:grpSp>
        <p:nvGrpSpPr>
          <p:cNvPr id="78" name="object 78"/>
          <p:cNvGrpSpPr/>
          <p:nvPr/>
        </p:nvGrpSpPr>
        <p:grpSpPr>
          <a:xfrm>
            <a:off x="3319556" y="4685868"/>
            <a:ext cx="43180" cy="211454"/>
            <a:chOff x="3319556" y="4685868"/>
            <a:chExt cx="43180" cy="211454"/>
          </a:xfrm>
        </p:grpSpPr>
        <p:sp>
          <p:nvSpPr>
            <p:cNvPr id="79" name="object 79"/>
            <p:cNvSpPr/>
            <p:nvPr/>
          </p:nvSpPr>
          <p:spPr>
            <a:xfrm>
              <a:off x="3323325" y="4689638"/>
              <a:ext cx="35560" cy="102235"/>
            </a:xfrm>
            <a:custGeom>
              <a:avLst/>
              <a:gdLst/>
              <a:ahLst/>
              <a:cxnLst/>
              <a:rect l="l" t="t" r="r" b="b"/>
              <a:pathLst>
                <a:path w="35560" h="102235">
                  <a:moveTo>
                    <a:pt x="35321" y="0"/>
                  </a:moveTo>
                  <a:lnTo>
                    <a:pt x="0" y="101787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/>
            <p:cNvSpPr/>
            <p:nvPr/>
          </p:nvSpPr>
          <p:spPr>
            <a:xfrm>
              <a:off x="3323326" y="4791425"/>
              <a:ext cx="35560" cy="102235"/>
            </a:xfrm>
            <a:custGeom>
              <a:avLst/>
              <a:gdLst/>
              <a:ahLst/>
              <a:cxnLst/>
              <a:rect l="l" t="t" r="r" b="b"/>
              <a:pathLst>
                <a:path w="35560" h="102235">
                  <a:moveTo>
                    <a:pt x="0" y="0"/>
                  </a:moveTo>
                  <a:lnTo>
                    <a:pt x="35321" y="101787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1" name="object 81"/>
          <p:cNvGrpSpPr/>
          <p:nvPr/>
        </p:nvGrpSpPr>
        <p:grpSpPr>
          <a:xfrm>
            <a:off x="4149819" y="4685868"/>
            <a:ext cx="43180" cy="211454"/>
            <a:chOff x="4149819" y="4685868"/>
            <a:chExt cx="43180" cy="211454"/>
          </a:xfrm>
        </p:grpSpPr>
        <p:sp>
          <p:nvSpPr>
            <p:cNvPr id="82" name="object 82"/>
            <p:cNvSpPr/>
            <p:nvPr/>
          </p:nvSpPr>
          <p:spPr>
            <a:xfrm>
              <a:off x="4153589" y="4689638"/>
              <a:ext cx="35560" cy="102235"/>
            </a:xfrm>
            <a:custGeom>
              <a:avLst/>
              <a:gdLst/>
              <a:ahLst/>
              <a:cxnLst/>
              <a:rect l="l" t="t" r="r" b="b"/>
              <a:pathLst>
                <a:path w="35560" h="102235">
                  <a:moveTo>
                    <a:pt x="0" y="0"/>
                  </a:moveTo>
                  <a:lnTo>
                    <a:pt x="35321" y="101787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/>
            <p:cNvSpPr/>
            <p:nvPr/>
          </p:nvSpPr>
          <p:spPr>
            <a:xfrm>
              <a:off x="4153589" y="4791425"/>
              <a:ext cx="35560" cy="102235"/>
            </a:xfrm>
            <a:custGeom>
              <a:avLst/>
              <a:gdLst/>
              <a:ahLst/>
              <a:cxnLst/>
              <a:rect l="l" t="t" r="r" b="b"/>
              <a:pathLst>
                <a:path w="35560" h="102235">
                  <a:moveTo>
                    <a:pt x="35321" y="0"/>
                  </a:moveTo>
                  <a:lnTo>
                    <a:pt x="0" y="101787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4" name="object 84"/>
          <p:cNvGrpSpPr/>
          <p:nvPr/>
        </p:nvGrpSpPr>
        <p:grpSpPr>
          <a:xfrm>
            <a:off x="4335557" y="4697354"/>
            <a:ext cx="41275" cy="188595"/>
            <a:chOff x="4335557" y="4697354"/>
            <a:chExt cx="41275" cy="188595"/>
          </a:xfrm>
        </p:grpSpPr>
        <p:sp>
          <p:nvSpPr>
            <p:cNvPr id="85" name="object 85"/>
            <p:cNvSpPr/>
            <p:nvPr/>
          </p:nvSpPr>
          <p:spPr>
            <a:xfrm>
              <a:off x="4339327" y="4701123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33337" y="0"/>
                  </a:moveTo>
                  <a:lnTo>
                    <a:pt x="0" y="90301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/>
            <p:cNvSpPr/>
            <p:nvPr/>
          </p:nvSpPr>
          <p:spPr>
            <a:xfrm>
              <a:off x="4339327" y="479142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0" y="0"/>
                  </a:moveTo>
                  <a:lnTo>
                    <a:pt x="33337" y="90301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7" name="object 87"/>
          <p:cNvGrpSpPr/>
          <p:nvPr/>
        </p:nvGrpSpPr>
        <p:grpSpPr>
          <a:xfrm>
            <a:off x="4801886" y="4697354"/>
            <a:ext cx="41275" cy="188595"/>
            <a:chOff x="4801886" y="4697354"/>
            <a:chExt cx="41275" cy="188595"/>
          </a:xfrm>
        </p:grpSpPr>
        <p:sp>
          <p:nvSpPr>
            <p:cNvPr id="88" name="object 88"/>
            <p:cNvSpPr/>
            <p:nvPr/>
          </p:nvSpPr>
          <p:spPr>
            <a:xfrm>
              <a:off x="4805656" y="4701123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0" y="0"/>
                  </a:moveTo>
                  <a:lnTo>
                    <a:pt x="33337" y="90301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/>
            <p:nvPr/>
          </p:nvSpPr>
          <p:spPr>
            <a:xfrm>
              <a:off x="4805656" y="479142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33337" y="0"/>
                  </a:moveTo>
                  <a:lnTo>
                    <a:pt x="0" y="90301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0" name="object 90"/>
          <p:cNvGrpSpPr/>
          <p:nvPr/>
        </p:nvGrpSpPr>
        <p:grpSpPr>
          <a:xfrm>
            <a:off x="3319519" y="4965446"/>
            <a:ext cx="949960" cy="211454"/>
            <a:chOff x="3319519" y="4965446"/>
            <a:chExt cx="949960" cy="211454"/>
          </a:xfrm>
        </p:grpSpPr>
        <p:sp>
          <p:nvSpPr>
            <p:cNvPr id="91" name="object 91"/>
            <p:cNvSpPr/>
            <p:nvPr/>
          </p:nvSpPr>
          <p:spPr>
            <a:xfrm>
              <a:off x="3323329" y="4969256"/>
              <a:ext cx="35560" cy="102235"/>
            </a:xfrm>
            <a:custGeom>
              <a:avLst/>
              <a:gdLst/>
              <a:ahLst/>
              <a:cxnLst/>
              <a:rect l="l" t="t" r="r" b="b"/>
              <a:pathLst>
                <a:path w="35560" h="102235">
                  <a:moveTo>
                    <a:pt x="35321" y="0"/>
                  </a:moveTo>
                  <a:lnTo>
                    <a:pt x="0" y="101787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" name="object 92"/>
            <p:cNvSpPr/>
            <p:nvPr/>
          </p:nvSpPr>
          <p:spPr>
            <a:xfrm>
              <a:off x="3323330" y="5071043"/>
              <a:ext cx="35560" cy="102235"/>
            </a:xfrm>
            <a:custGeom>
              <a:avLst/>
              <a:gdLst/>
              <a:ahLst/>
              <a:cxnLst/>
              <a:rect l="l" t="t" r="r" b="b"/>
              <a:pathLst>
                <a:path w="35560" h="102235">
                  <a:moveTo>
                    <a:pt x="0" y="0"/>
                  </a:moveTo>
                  <a:lnTo>
                    <a:pt x="35321" y="101787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3" name="object 93"/>
            <p:cNvSpPr/>
            <p:nvPr/>
          </p:nvSpPr>
          <p:spPr>
            <a:xfrm>
              <a:off x="4229793" y="4969256"/>
              <a:ext cx="35560" cy="102235"/>
            </a:xfrm>
            <a:custGeom>
              <a:avLst/>
              <a:gdLst/>
              <a:ahLst/>
              <a:cxnLst/>
              <a:rect l="l" t="t" r="r" b="b"/>
              <a:pathLst>
                <a:path w="35560" h="102235">
                  <a:moveTo>
                    <a:pt x="0" y="0"/>
                  </a:moveTo>
                  <a:lnTo>
                    <a:pt x="35321" y="101787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" name="object 94"/>
            <p:cNvSpPr/>
            <p:nvPr/>
          </p:nvSpPr>
          <p:spPr>
            <a:xfrm>
              <a:off x="4229793" y="5071043"/>
              <a:ext cx="35560" cy="102235"/>
            </a:xfrm>
            <a:custGeom>
              <a:avLst/>
              <a:gdLst/>
              <a:ahLst/>
              <a:cxnLst/>
              <a:rect l="l" t="t" r="r" b="b"/>
              <a:pathLst>
                <a:path w="35560" h="102235">
                  <a:moveTo>
                    <a:pt x="35321" y="0"/>
                  </a:moveTo>
                  <a:lnTo>
                    <a:pt x="0" y="101787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5" name="object 95"/>
          <p:cNvSpPr txBox="1"/>
          <p:nvPr/>
        </p:nvSpPr>
        <p:spPr>
          <a:xfrm>
            <a:off x="4305239" y="4341468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2681617" y="4492347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4477839" y="4287219"/>
            <a:ext cx="65405" cy="34353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700">
              <a:latin typeface="Times New Roman"/>
              <a:cs typeface="Times New Roman"/>
            </a:endParaRPr>
          </a:p>
          <a:p>
            <a:pPr marL="8255">
              <a:lnSpc>
                <a:spcPct val="100000"/>
              </a:lnSpc>
            </a:pP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2754979" y="4345439"/>
            <a:ext cx="53975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38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34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</a:t>
            </a:r>
            <a:r>
              <a:rPr dirty="0" sz="1200" spc="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3434850" y="4345439"/>
            <a:ext cx="86995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145">
                <a:latin typeface="Symbol"/>
                <a:cs typeface="Symbol"/>
              </a:rPr>
              <a:t>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os 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</a:t>
            </a:r>
            <a:r>
              <a:rPr dirty="0" sz="1200" spc="50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6</a:t>
            </a:r>
            <a:r>
              <a:rPr dirty="0" sz="1200" spc="60" i="1">
                <a:latin typeface="Times New Roman"/>
                <a:cs typeface="Times New Roman"/>
              </a:rPr>
              <a:t>t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3198310" y="4588064"/>
            <a:ext cx="1624965" cy="584835"/>
          </a:xfrm>
          <a:prstGeom prst="rect">
            <a:avLst/>
          </a:prstGeom>
        </p:spPr>
        <p:txBody>
          <a:bodyPr wrap="square" lIns="0" tIns="5524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34"/>
              </a:spcBef>
            </a:pP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202">
                <a:latin typeface="Times New Roman"/>
                <a:cs typeface="Times New Roman"/>
              </a:rPr>
              <a:t> </a:t>
            </a:r>
            <a:r>
              <a:rPr dirty="0" baseline="4629" sz="1800" spc="217">
                <a:latin typeface="Symbol"/>
                <a:cs typeface="Symbol"/>
              </a:rPr>
              <a:t>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550" spc="-155">
                <a:latin typeface="Symbol"/>
                <a:cs typeface="Symbol"/>
              </a:rPr>
              <a:t>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550" spc="-15">
                <a:latin typeface="Symbol"/>
                <a:cs typeface="Symbol"/>
              </a:rPr>
              <a:t>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6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 </a:t>
            </a:r>
            <a:r>
              <a:rPr dirty="0" baseline="4629" sz="1800" spc="6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6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72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 spc="195">
                <a:latin typeface="Times New Roman"/>
                <a:cs typeface="Times New Roman"/>
              </a:rPr>
              <a:t>,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endParaRPr baseline="4629"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45"/>
              </a:spcBef>
            </a:pP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 </a:t>
            </a:r>
            <a:r>
              <a:rPr dirty="0" baseline="4629" sz="1800" spc="135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550" spc="-155">
                <a:latin typeface="Symbol"/>
                <a:cs typeface="Symbol"/>
              </a:rPr>
              <a:t>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6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2612532" y="4324052"/>
            <a:ext cx="75565" cy="2997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2670490" y="4230179"/>
            <a:ext cx="19558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r>
              <a:rPr dirty="0" sz="700" spc="-25">
                <a:latin typeface="Times New Roman"/>
                <a:cs typeface="Times New Roman"/>
              </a:rPr>
              <a:t> </a:t>
            </a:r>
            <a:r>
              <a:rPr dirty="0" baseline="-6944" sz="1800" spc="-1064">
                <a:latin typeface="Tahoma"/>
                <a:cs typeface="Tahoma"/>
              </a:rPr>
              <a:t>→</a:t>
            </a:r>
            <a:endParaRPr baseline="-6944" sz="1800">
              <a:latin typeface="Tahoma"/>
              <a:cs typeface="Tahoma"/>
            </a:endParaRPr>
          </a:p>
        </p:txBody>
      </p:sp>
      <p:sp>
        <p:nvSpPr>
          <p:cNvPr id="103" name="object 103"/>
          <p:cNvSpPr/>
          <p:nvPr/>
        </p:nvSpPr>
        <p:spPr>
          <a:xfrm>
            <a:off x="914400" y="3374135"/>
            <a:ext cx="5943600" cy="1842770"/>
          </a:xfrm>
          <a:custGeom>
            <a:avLst/>
            <a:gdLst/>
            <a:ahLst/>
            <a:cxnLst/>
            <a:rect l="l" t="t" r="r" b="b"/>
            <a:pathLst>
              <a:path w="5943600" h="184277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1836420"/>
                </a:lnTo>
                <a:lnTo>
                  <a:pt x="6096" y="1836420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83"/>
                </a:lnTo>
                <a:lnTo>
                  <a:pt x="0" y="1836420"/>
                </a:lnTo>
                <a:lnTo>
                  <a:pt x="0" y="1842516"/>
                </a:lnTo>
                <a:lnTo>
                  <a:pt x="6096" y="1842516"/>
                </a:lnTo>
                <a:lnTo>
                  <a:pt x="5937504" y="1842516"/>
                </a:lnTo>
                <a:lnTo>
                  <a:pt x="5943600" y="1842516"/>
                </a:lnTo>
                <a:lnTo>
                  <a:pt x="5943600" y="1836420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28671" y="4269615"/>
            <a:ext cx="1376680" cy="187960"/>
          </a:xfrm>
          <a:custGeom>
            <a:avLst/>
            <a:gdLst/>
            <a:ahLst/>
            <a:cxnLst/>
            <a:rect l="l" t="t" r="r" b="b"/>
            <a:pathLst>
              <a:path w="1376680" h="187960">
                <a:moveTo>
                  <a:pt x="1343521" y="0"/>
                </a:moveTo>
                <a:lnTo>
                  <a:pt x="33162" y="0"/>
                </a:lnTo>
                <a:lnTo>
                  <a:pt x="8290" y="41749"/>
                </a:lnTo>
                <a:lnTo>
                  <a:pt x="0" y="93801"/>
                </a:lnTo>
                <a:lnTo>
                  <a:pt x="8290" y="145852"/>
                </a:lnTo>
                <a:lnTo>
                  <a:pt x="33162" y="187601"/>
                </a:lnTo>
                <a:lnTo>
                  <a:pt x="1343521" y="187601"/>
                </a:lnTo>
                <a:lnTo>
                  <a:pt x="1368392" y="145852"/>
                </a:lnTo>
                <a:lnTo>
                  <a:pt x="1376683" y="93801"/>
                </a:lnTo>
                <a:lnTo>
                  <a:pt x="1368392" y="41749"/>
                </a:lnTo>
                <a:lnTo>
                  <a:pt x="1343521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780287" y="850393"/>
            <a:ext cx="6096000" cy="474345"/>
            <a:chOff x="780287" y="850393"/>
            <a:chExt cx="6096000" cy="47434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0287" y="850393"/>
              <a:ext cx="4081271" cy="47396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896111" y="1210056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 txBox="1"/>
          <p:nvPr/>
        </p:nvSpPr>
        <p:spPr>
          <a:xfrm>
            <a:off x="901700" y="900176"/>
            <a:ext cx="3695065" cy="69659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1-7 :</a:t>
            </a:r>
            <a:r>
              <a:rPr dirty="0" sz="1600" spc="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Calculus with Vector</a:t>
            </a:r>
            <a:r>
              <a:rPr dirty="0" sz="160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Functions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6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1.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4061520" y="1818104"/>
            <a:ext cx="384175" cy="378460"/>
            <a:chOff x="4061520" y="1818104"/>
            <a:chExt cx="384175" cy="378460"/>
          </a:xfrm>
        </p:grpSpPr>
        <p:sp>
          <p:nvSpPr>
            <p:cNvPr id="8" name="object 8"/>
            <p:cNvSpPr/>
            <p:nvPr/>
          </p:nvSpPr>
          <p:spPr>
            <a:xfrm>
              <a:off x="4061520" y="2007043"/>
              <a:ext cx="308610" cy="0"/>
            </a:xfrm>
            <a:custGeom>
              <a:avLst/>
              <a:gdLst/>
              <a:ahLst/>
              <a:cxnLst/>
              <a:rect l="l" t="t" r="r" b="b"/>
              <a:pathLst>
                <a:path w="308610" h="0">
                  <a:moveTo>
                    <a:pt x="0" y="0"/>
                  </a:moveTo>
                  <a:lnTo>
                    <a:pt x="308581" y="0"/>
                  </a:lnTo>
                </a:path>
              </a:pathLst>
            </a:custGeom>
            <a:ln w="748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4388815" y="1821884"/>
              <a:ext cx="52705" cy="185420"/>
            </a:xfrm>
            <a:custGeom>
              <a:avLst/>
              <a:gdLst/>
              <a:ahLst/>
              <a:cxnLst/>
              <a:rect l="l" t="t" r="r" b="b"/>
              <a:pathLst>
                <a:path w="52704" h="185419">
                  <a:moveTo>
                    <a:pt x="0" y="0"/>
                  </a:moveTo>
                  <a:lnTo>
                    <a:pt x="52558" y="185159"/>
                  </a:lnTo>
                </a:path>
              </a:pathLst>
            </a:custGeom>
            <a:ln w="755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4388815" y="2007043"/>
              <a:ext cx="52705" cy="185420"/>
            </a:xfrm>
            <a:custGeom>
              <a:avLst/>
              <a:gdLst/>
              <a:ahLst/>
              <a:cxnLst/>
              <a:rect l="l" t="t" r="r" b="b"/>
              <a:pathLst>
                <a:path w="52704" h="185419">
                  <a:moveTo>
                    <a:pt x="52558" y="0"/>
                  </a:moveTo>
                  <a:lnTo>
                    <a:pt x="0" y="185159"/>
                  </a:lnTo>
                </a:path>
              </a:pathLst>
            </a:custGeom>
            <a:ln w="755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1" name="object 11"/>
          <p:cNvGrpSpPr/>
          <p:nvPr/>
        </p:nvGrpSpPr>
        <p:grpSpPr>
          <a:xfrm>
            <a:off x="3547686" y="1818104"/>
            <a:ext cx="60325" cy="378460"/>
            <a:chOff x="3547686" y="1818104"/>
            <a:chExt cx="60325" cy="378460"/>
          </a:xfrm>
        </p:grpSpPr>
        <p:sp>
          <p:nvSpPr>
            <p:cNvPr id="12" name="object 12"/>
            <p:cNvSpPr/>
            <p:nvPr/>
          </p:nvSpPr>
          <p:spPr>
            <a:xfrm>
              <a:off x="3551466" y="1821884"/>
              <a:ext cx="52705" cy="185420"/>
            </a:xfrm>
            <a:custGeom>
              <a:avLst/>
              <a:gdLst/>
              <a:ahLst/>
              <a:cxnLst/>
              <a:rect l="l" t="t" r="r" b="b"/>
              <a:pathLst>
                <a:path w="52704" h="185419">
                  <a:moveTo>
                    <a:pt x="52558" y="0"/>
                  </a:moveTo>
                  <a:lnTo>
                    <a:pt x="0" y="185159"/>
                  </a:lnTo>
                </a:path>
              </a:pathLst>
            </a:custGeom>
            <a:ln w="755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3551466" y="2007043"/>
              <a:ext cx="52705" cy="185420"/>
            </a:xfrm>
            <a:custGeom>
              <a:avLst/>
              <a:gdLst/>
              <a:ahLst/>
              <a:cxnLst/>
              <a:rect l="l" t="t" r="r" b="b"/>
              <a:pathLst>
                <a:path w="52704" h="185419">
                  <a:moveTo>
                    <a:pt x="0" y="0"/>
                  </a:moveTo>
                  <a:lnTo>
                    <a:pt x="52558" y="185159"/>
                  </a:lnTo>
                </a:path>
              </a:pathLst>
            </a:custGeom>
            <a:ln w="755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" name="object 14"/>
          <p:cNvSpPr txBox="1"/>
          <p:nvPr/>
        </p:nvSpPr>
        <p:spPr>
          <a:xfrm>
            <a:off x="3334105" y="2032166"/>
            <a:ext cx="184785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10" i="1">
                <a:latin typeface="Times New Roman"/>
                <a:cs typeface="Times New Roman"/>
              </a:rPr>
              <a:t>t</a:t>
            </a:r>
            <a:r>
              <a:rPr dirty="0" sz="650" spc="-100" i="1">
                <a:latin typeface="Times New Roman"/>
                <a:cs typeface="Times New Roman"/>
              </a:rPr>
              <a:t> </a:t>
            </a:r>
            <a:r>
              <a:rPr dirty="0" sz="650">
                <a:latin typeface="Symbol"/>
                <a:cs typeface="Symbol"/>
              </a:rPr>
              <a:t></a:t>
            </a:r>
            <a:r>
              <a:rPr dirty="0" sz="650" spc="20"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028195" y="1999074"/>
            <a:ext cx="38735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282825" y="1880886"/>
            <a:ext cx="110045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im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25">
                <a:latin typeface="Times New Roman"/>
                <a:cs typeface="Times New Roman"/>
              </a:rPr>
              <a:t> </a:t>
            </a:r>
            <a:r>
              <a:rPr dirty="0" sz="1200" spc="10" b="1">
                <a:latin typeface="Times New Roman"/>
                <a:cs typeface="Times New Roman"/>
              </a:rPr>
              <a:t>e</a:t>
            </a:r>
            <a:r>
              <a:rPr dirty="0" baseline="40740" sz="1125" spc="15" i="1">
                <a:latin typeface="Times New Roman"/>
                <a:cs typeface="Times New Roman"/>
              </a:rPr>
              <a:t>t</a:t>
            </a:r>
            <a:r>
              <a:rPr dirty="0" baseline="40740" sz="1125" spc="-165" i="1">
                <a:latin typeface="Times New Roman"/>
                <a:cs typeface="Times New Roman"/>
              </a:rPr>
              <a:t> </a:t>
            </a:r>
            <a:r>
              <a:rPr dirty="0" baseline="47008" sz="975" spc="-15">
                <a:latin typeface="Symbol"/>
                <a:cs typeface="Symbol"/>
              </a:rPr>
              <a:t></a:t>
            </a:r>
            <a:r>
              <a:rPr dirty="0" baseline="47008" sz="975" spc="30">
                <a:latin typeface="Times New Roman"/>
                <a:cs typeface="Times New Roman"/>
              </a:rPr>
              <a:t>1</a:t>
            </a:r>
            <a:r>
              <a:rPr dirty="0" baseline="47008" sz="975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4</a:t>
            </a:r>
            <a:r>
              <a:rPr dirty="0" sz="1200" spc="60" i="1">
                <a:latin typeface="Times New Roman"/>
                <a:cs typeface="Times New Roman"/>
              </a:rPr>
              <a:t>t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40">
                <a:latin typeface="Times New Roman"/>
                <a:cs typeface="Times New Roman"/>
              </a:rPr>
              <a:t> </a:t>
            </a:r>
            <a:r>
              <a:rPr dirty="0" baseline="34722" sz="1800" i="1">
                <a:latin typeface="Times New Roman"/>
                <a:cs typeface="Times New Roman"/>
              </a:rPr>
              <a:t>t</a:t>
            </a:r>
            <a:r>
              <a:rPr dirty="0" baseline="34722" sz="1800" spc="-52" i="1">
                <a:latin typeface="Times New Roman"/>
                <a:cs typeface="Times New Roman"/>
              </a:rPr>
              <a:t> </a:t>
            </a:r>
            <a:r>
              <a:rPr dirty="0" baseline="34722" sz="1800" spc="104">
                <a:latin typeface="Symbol"/>
                <a:cs typeface="Symbol"/>
              </a:rPr>
              <a:t></a:t>
            </a:r>
            <a:r>
              <a:rPr dirty="0" baseline="34722" sz="1800">
                <a:latin typeface="Times New Roman"/>
                <a:cs typeface="Times New Roman"/>
              </a:rPr>
              <a:t>1</a:t>
            </a:r>
            <a:endParaRPr baseline="34722" sz="18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01639" y="2380541"/>
            <a:ext cx="5443220" cy="57912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take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2346513" y="3175882"/>
            <a:ext cx="382905" cy="382270"/>
            <a:chOff x="2346513" y="3175882"/>
            <a:chExt cx="382905" cy="382270"/>
          </a:xfrm>
        </p:grpSpPr>
        <p:sp>
          <p:nvSpPr>
            <p:cNvPr id="19" name="object 19"/>
            <p:cNvSpPr/>
            <p:nvPr/>
          </p:nvSpPr>
          <p:spPr>
            <a:xfrm>
              <a:off x="2346513" y="3366818"/>
              <a:ext cx="307975" cy="0"/>
            </a:xfrm>
            <a:custGeom>
              <a:avLst/>
              <a:gdLst/>
              <a:ahLst/>
              <a:cxnLst/>
              <a:rect l="l" t="t" r="r" b="b"/>
              <a:pathLst>
                <a:path w="307975" h="0">
                  <a:moveTo>
                    <a:pt x="0" y="0"/>
                  </a:moveTo>
                  <a:lnTo>
                    <a:pt x="307860" y="0"/>
                  </a:lnTo>
                </a:path>
              </a:pathLst>
            </a:custGeom>
            <a:ln w="756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2673044" y="3179656"/>
              <a:ext cx="52705" cy="187325"/>
            </a:xfrm>
            <a:custGeom>
              <a:avLst/>
              <a:gdLst/>
              <a:ahLst/>
              <a:cxnLst/>
              <a:rect l="l" t="t" r="r" b="b"/>
              <a:pathLst>
                <a:path w="52705" h="187325">
                  <a:moveTo>
                    <a:pt x="0" y="0"/>
                  </a:moveTo>
                  <a:lnTo>
                    <a:pt x="52435" y="187161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2673044" y="3366818"/>
              <a:ext cx="52705" cy="187325"/>
            </a:xfrm>
            <a:custGeom>
              <a:avLst/>
              <a:gdLst/>
              <a:ahLst/>
              <a:cxnLst/>
              <a:rect l="l" t="t" r="r" b="b"/>
              <a:pathLst>
                <a:path w="52705" h="187325">
                  <a:moveTo>
                    <a:pt x="52435" y="0"/>
                  </a:moveTo>
                  <a:lnTo>
                    <a:pt x="0" y="187161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2" name="object 22"/>
          <p:cNvGrpSpPr/>
          <p:nvPr/>
        </p:nvGrpSpPr>
        <p:grpSpPr>
          <a:xfrm>
            <a:off x="1833875" y="3175882"/>
            <a:ext cx="60325" cy="382270"/>
            <a:chOff x="1833875" y="3175882"/>
            <a:chExt cx="60325" cy="382270"/>
          </a:xfrm>
        </p:grpSpPr>
        <p:sp>
          <p:nvSpPr>
            <p:cNvPr id="23" name="object 23"/>
            <p:cNvSpPr/>
            <p:nvPr/>
          </p:nvSpPr>
          <p:spPr>
            <a:xfrm>
              <a:off x="1837649" y="3179656"/>
              <a:ext cx="52705" cy="187325"/>
            </a:xfrm>
            <a:custGeom>
              <a:avLst/>
              <a:gdLst/>
              <a:ahLst/>
              <a:cxnLst/>
              <a:rect l="l" t="t" r="r" b="b"/>
              <a:pathLst>
                <a:path w="52705" h="187325">
                  <a:moveTo>
                    <a:pt x="52435" y="0"/>
                  </a:moveTo>
                  <a:lnTo>
                    <a:pt x="0" y="187161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1837649" y="3366818"/>
              <a:ext cx="52705" cy="187325"/>
            </a:xfrm>
            <a:custGeom>
              <a:avLst/>
              <a:gdLst/>
              <a:ahLst/>
              <a:cxnLst/>
              <a:rect l="l" t="t" r="r" b="b"/>
              <a:pathLst>
                <a:path w="52705" h="187325">
                  <a:moveTo>
                    <a:pt x="0" y="0"/>
                  </a:moveTo>
                  <a:lnTo>
                    <a:pt x="52435" y="187161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5" name="object 25"/>
          <p:cNvGrpSpPr/>
          <p:nvPr/>
        </p:nvGrpSpPr>
        <p:grpSpPr>
          <a:xfrm>
            <a:off x="4068943" y="3175882"/>
            <a:ext cx="382905" cy="382270"/>
            <a:chOff x="4068943" y="3175882"/>
            <a:chExt cx="382905" cy="382270"/>
          </a:xfrm>
        </p:grpSpPr>
        <p:sp>
          <p:nvSpPr>
            <p:cNvPr id="26" name="object 26"/>
            <p:cNvSpPr/>
            <p:nvPr/>
          </p:nvSpPr>
          <p:spPr>
            <a:xfrm>
              <a:off x="4068943" y="3366818"/>
              <a:ext cx="307975" cy="0"/>
            </a:xfrm>
            <a:custGeom>
              <a:avLst/>
              <a:gdLst/>
              <a:ahLst/>
              <a:cxnLst/>
              <a:rect l="l" t="t" r="r" b="b"/>
              <a:pathLst>
                <a:path w="307975" h="0">
                  <a:moveTo>
                    <a:pt x="0" y="0"/>
                  </a:moveTo>
                  <a:lnTo>
                    <a:pt x="307860" y="0"/>
                  </a:lnTo>
                </a:path>
              </a:pathLst>
            </a:custGeom>
            <a:ln w="756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4395474" y="3179656"/>
              <a:ext cx="52705" cy="187325"/>
            </a:xfrm>
            <a:custGeom>
              <a:avLst/>
              <a:gdLst/>
              <a:ahLst/>
              <a:cxnLst/>
              <a:rect l="l" t="t" r="r" b="b"/>
              <a:pathLst>
                <a:path w="52704" h="187325">
                  <a:moveTo>
                    <a:pt x="0" y="0"/>
                  </a:moveTo>
                  <a:lnTo>
                    <a:pt x="52435" y="187161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4395474" y="3366818"/>
              <a:ext cx="52705" cy="187325"/>
            </a:xfrm>
            <a:custGeom>
              <a:avLst/>
              <a:gdLst/>
              <a:ahLst/>
              <a:cxnLst/>
              <a:rect l="l" t="t" r="r" b="b"/>
              <a:pathLst>
                <a:path w="52704" h="187325">
                  <a:moveTo>
                    <a:pt x="52435" y="0"/>
                  </a:moveTo>
                  <a:lnTo>
                    <a:pt x="0" y="187161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9" name="object 29"/>
          <p:cNvGrpSpPr/>
          <p:nvPr/>
        </p:nvGrpSpPr>
        <p:grpSpPr>
          <a:xfrm>
            <a:off x="2891326" y="3175882"/>
            <a:ext cx="60325" cy="382270"/>
            <a:chOff x="2891326" y="3175882"/>
            <a:chExt cx="60325" cy="382270"/>
          </a:xfrm>
        </p:grpSpPr>
        <p:sp>
          <p:nvSpPr>
            <p:cNvPr id="30" name="object 30"/>
            <p:cNvSpPr/>
            <p:nvPr/>
          </p:nvSpPr>
          <p:spPr>
            <a:xfrm>
              <a:off x="2895101" y="3179656"/>
              <a:ext cx="52705" cy="187325"/>
            </a:xfrm>
            <a:custGeom>
              <a:avLst/>
              <a:gdLst/>
              <a:ahLst/>
              <a:cxnLst/>
              <a:rect l="l" t="t" r="r" b="b"/>
              <a:pathLst>
                <a:path w="52705" h="187325">
                  <a:moveTo>
                    <a:pt x="52435" y="0"/>
                  </a:moveTo>
                  <a:lnTo>
                    <a:pt x="0" y="187161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2895101" y="3366818"/>
              <a:ext cx="52705" cy="187325"/>
            </a:xfrm>
            <a:custGeom>
              <a:avLst/>
              <a:gdLst/>
              <a:ahLst/>
              <a:cxnLst/>
              <a:rect l="l" t="t" r="r" b="b"/>
              <a:pathLst>
                <a:path w="52705" h="187325">
                  <a:moveTo>
                    <a:pt x="0" y="0"/>
                  </a:moveTo>
                  <a:lnTo>
                    <a:pt x="52435" y="187161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2" name="object 32"/>
          <p:cNvGrpSpPr/>
          <p:nvPr/>
        </p:nvGrpSpPr>
        <p:grpSpPr>
          <a:xfrm>
            <a:off x="4068943" y="3660113"/>
            <a:ext cx="215900" cy="382270"/>
            <a:chOff x="4068943" y="3660113"/>
            <a:chExt cx="215900" cy="382270"/>
          </a:xfrm>
        </p:grpSpPr>
        <p:sp>
          <p:nvSpPr>
            <p:cNvPr id="33" name="object 33"/>
            <p:cNvSpPr/>
            <p:nvPr/>
          </p:nvSpPr>
          <p:spPr>
            <a:xfrm>
              <a:off x="4068943" y="3851049"/>
              <a:ext cx="140970" cy="0"/>
            </a:xfrm>
            <a:custGeom>
              <a:avLst/>
              <a:gdLst/>
              <a:ahLst/>
              <a:cxnLst/>
              <a:rect l="l" t="t" r="r" b="b"/>
              <a:pathLst>
                <a:path w="140970" h="0">
                  <a:moveTo>
                    <a:pt x="0" y="0"/>
                  </a:moveTo>
                  <a:lnTo>
                    <a:pt x="140622" y="0"/>
                  </a:lnTo>
                </a:path>
              </a:pathLst>
            </a:custGeom>
            <a:ln w="756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4228236" y="3663887"/>
              <a:ext cx="52705" cy="187325"/>
            </a:xfrm>
            <a:custGeom>
              <a:avLst/>
              <a:gdLst/>
              <a:ahLst/>
              <a:cxnLst/>
              <a:rect l="l" t="t" r="r" b="b"/>
              <a:pathLst>
                <a:path w="52704" h="187325">
                  <a:moveTo>
                    <a:pt x="0" y="0"/>
                  </a:moveTo>
                  <a:lnTo>
                    <a:pt x="52435" y="187161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4228236" y="3851049"/>
              <a:ext cx="52705" cy="187325"/>
            </a:xfrm>
            <a:custGeom>
              <a:avLst/>
              <a:gdLst/>
              <a:ahLst/>
              <a:cxnLst/>
              <a:rect l="l" t="t" r="r" b="b"/>
              <a:pathLst>
                <a:path w="52704" h="187325">
                  <a:moveTo>
                    <a:pt x="52435" y="0"/>
                  </a:moveTo>
                  <a:lnTo>
                    <a:pt x="0" y="187161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6" name="object 36"/>
          <p:cNvGrpSpPr/>
          <p:nvPr/>
        </p:nvGrpSpPr>
        <p:grpSpPr>
          <a:xfrm>
            <a:off x="2891326" y="3660113"/>
            <a:ext cx="60325" cy="382270"/>
            <a:chOff x="2891326" y="3660113"/>
            <a:chExt cx="60325" cy="382270"/>
          </a:xfrm>
        </p:grpSpPr>
        <p:sp>
          <p:nvSpPr>
            <p:cNvPr id="37" name="object 37"/>
            <p:cNvSpPr/>
            <p:nvPr/>
          </p:nvSpPr>
          <p:spPr>
            <a:xfrm>
              <a:off x="2895101" y="3663887"/>
              <a:ext cx="52705" cy="187325"/>
            </a:xfrm>
            <a:custGeom>
              <a:avLst/>
              <a:gdLst/>
              <a:ahLst/>
              <a:cxnLst/>
              <a:rect l="l" t="t" r="r" b="b"/>
              <a:pathLst>
                <a:path w="52705" h="187325">
                  <a:moveTo>
                    <a:pt x="52435" y="0"/>
                  </a:moveTo>
                  <a:lnTo>
                    <a:pt x="0" y="187161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2895101" y="3851049"/>
              <a:ext cx="52705" cy="187325"/>
            </a:xfrm>
            <a:custGeom>
              <a:avLst/>
              <a:gdLst/>
              <a:ahLst/>
              <a:cxnLst/>
              <a:rect l="l" t="t" r="r" b="b"/>
              <a:pathLst>
                <a:path w="52705" h="187325">
                  <a:moveTo>
                    <a:pt x="0" y="0"/>
                  </a:moveTo>
                  <a:lnTo>
                    <a:pt x="52435" y="187161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9" name="object 39"/>
          <p:cNvGrpSpPr/>
          <p:nvPr/>
        </p:nvGrpSpPr>
        <p:grpSpPr>
          <a:xfrm>
            <a:off x="4835616" y="3660113"/>
            <a:ext cx="165735" cy="382270"/>
            <a:chOff x="4835616" y="3660113"/>
            <a:chExt cx="165735" cy="382270"/>
          </a:xfrm>
        </p:grpSpPr>
        <p:sp>
          <p:nvSpPr>
            <p:cNvPr id="40" name="object 40"/>
            <p:cNvSpPr/>
            <p:nvPr/>
          </p:nvSpPr>
          <p:spPr>
            <a:xfrm>
              <a:off x="4835616" y="3851049"/>
              <a:ext cx="90805" cy="0"/>
            </a:xfrm>
            <a:custGeom>
              <a:avLst/>
              <a:gdLst/>
              <a:ahLst/>
              <a:cxnLst/>
              <a:rect l="l" t="t" r="r" b="b"/>
              <a:pathLst>
                <a:path w="90804" h="0">
                  <a:moveTo>
                    <a:pt x="0" y="0"/>
                  </a:moveTo>
                  <a:lnTo>
                    <a:pt x="90570" y="0"/>
                  </a:lnTo>
                </a:path>
              </a:pathLst>
            </a:custGeom>
            <a:ln w="756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4944856" y="3663887"/>
              <a:ext cx="52705" cy="187325"/>
            </a:xfrm>
            <a:custGeom>
              <a:avLst/>
              <a:gdLst/>
              <a:ahLst/>
              <a:cxnLst/>
              <a:rect l="l" t="t" r="r" b="b"/>
              <a:pathLst>
                <a:path w="52704" h="187325">
                  <a:moveTo>
                    <a:pt x="0" y="0"/>
                  </a:moveTo>
                  <a:lnTo>
                    <a:pt x="52435" y="187161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4944856" y="3851049"/>
              <a:ext cx="52705" cy="187325"/>
            </a:xfrm>
            <a:custGeom>
              <a:avLst/>
              <a:gdLst/>
              <a:ahLst/>
              <a:cxnLst/>
              <a:rect l="l" t="t" r="r" b="b"/>
              <a:pathLst>
                <a:path w="52704" h="187325">
                  <a:moveTo>
                    <a:pt x="52435" y="0"/>
                  </a:moveTo>
                  <a:lnTo>
                    <a:pt x="0" y="187161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3" name="object 43"/>
          <p:cNvGrpSpPr/>
          <p:nvPr/>
        </p:nvGrpSpPr>
        <p:grpSpPr>
          <a:xfrm>
            <a:off x="4446519" y="3660113"/>
            <a:ext cx="60325" cy="382270"/>
            <a:chOff x="4446519" y="3660113"/>
            <a:chExt cx="60325" cy="382270"/>
          </a:xfrm>
        </p:grpSpPr>
        <p:sp>
          <p:nvSpPr>
            <p:cNvPr id="44" name="object 44"/>
            <p:cNvSpPr/>
            <p:nvPr/>
          </p:nvSpPr>
          <p:spPr>
            <a:xfrm>
              <a:off x="4450294" y="3663887"/>
              <a:ext cx="52705" cy="187325"/>
            </a:xfrm>
            <a:custGeom>
              <a:avLst/>
              <a:gdLst/>
              <a:ahLst/>
              <a:cxnLst/>
              <a:rect l="l" t="t" r="r" b="b"/>
              <a:pathLst>
                <a:path w="52704" h="187325">
                  <a:moveTo>
                    <a:pt x="52435" y="0"/>
                  </a:moveTo>
                  <a:lnTo>
                    <a:pt x="0" y="187161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/>
            <p:cNvSpPr/>
            <p:nvPr/>
          </p:nvSpPr>
          <p:spPr>
            <a:xfrm>
              <a:off x="4450294" y="3851049"/>
              <a:ext cx="52705" cy="187325"/>
            </a:xfrm>
            <a:custGeom>
              <a:avLst/>
              <a:gdLst/>
              <a:ahLst/>
              <a:cxnLst/>
              <a:rect l="l" t="t" r="r" b="b"/>
              <a:pathLst>
                <a:path w="52704" h="187325">
                  <a:moveTo>
                    <a:pt x="0" y="0"/>
                  </a:moveTo>
                  <a:lnTo>
                    <a:pt x="52435" y="187161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6" name="object 46"/>
          <p:cNvGrpSpPr/>
          <p:nvPr/>
        </p:nvGrpSpPr>
        <p:grpSpPr>
          <a:xfrm>
            <a:off x="5505362" y="3660113"/>
            <a:ext cx="165735" cy="382270"/>
            <a:chOff x="5505362" y="3660113"/>
            <a:chExt cx="165735" cy="382270"/>
          </a:xfrm>
        </p:grpSpPr>
        <p:sp>
          <p:nvSpPr>
            <p:cNvPr id="47" name="object 47"/>
            <p:cNvSpPr/>
            <p:nvPr/>
          </p:nvSpPr>
          <p:spPr>
            <a:xfrm>
              <a:off x="5505362" y="3851049"/>
              <a:ext cx="90805" cy="0"/>
            </a:xfrm>
            <a:custGeom>
              <a:avLst/>
              <a:gdLst/>
              <a:ahLst/>
              <a:cxnLst/>
              <a:rect l="l" t="t" r="r" b="b"/>
              <a:pathLst>
                <a:path w="90804" h="0">
                  <a:moveTo>
                    <a:pt x="0" y="0"/>
                  </a:moveTo>
                  <a:lnTo>
                    <a:pt x="90570" y="0"/>
                  </a:lnTo>
                </a:path>
              </a:pathLst>
            </a:custGeom>
            <a:ln w="756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5614602" y="3663887"/>
              <a:ext cx="52705" cy="187325"/>
            </a:xfrm>
            <a:custGeom>
              <a:avLst/>
              <a:gdLst/>
              <a:ahLst/>
              <a:cxnLst/>
              <a:rect l="l" t="t" r="r" b="b"/>
              <a:pathLst>
                <a:path w="52704" h="187325">
                  <a:moveTo>
                    <a:pt x="0" y="0"/>
                  </a:moveTo>
                  <a:lnTo>
                    <a:pt x="52435" y="187161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/>
            <p:cNvSpPr/>
            <p:nvPr/>
          </p:nvSpPr>
          <p:spPr>
            <a:xfrm>
              <a:off x="5614602" y="3851049"/>
              <a:ext cx="52705" cy="187325"/>
            </a:xfrm>
            <a:custGeom>
              <a:avLst/>
              <a:gdLst/>
              <a:ahLst/>
              <a:cxnLst/>
              <a:rect l="l" t="t" r="r" b="b"/>
              <a:pathLst>
                <a:path w="52704" h="187325">
                  <a:moveTo>
                    <a:pt x="52435" y="0"/>
                  </a:moveTo>
                  <a:lnTo>
                    <a:pt x="0" y="187161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0" name="object 50"/>
          <p:cNvGrpSpPr/>
          <p:nvPr/>
        </p:nvGrpSpPr>
        <p:grpSpPr>
          <a:xfrm>
            <a:off x="5196507" y="3660113"/>
            <a:ext cx="60325" cy="382270"/>
            <a:chOff x="5196507" y="3660113"/>
            <a:chExt cx="60325" cy="382270"/>
          </a:xfrm>
        </p:grpSpPr>
        <p:sp>
          <p:nvSpPr>
            <p:cNvPr id="51" name="object 51"/>
            <p:cNvSpPr/>
            <p:nvPr/>
          </p:nvSpPr>
          <p:spPr>
            <a:xfrm>
              <a:off x="5200282" y="3663887"/>
              <a:ext cx="52705" cy="187325"/>
            </a:xfrm>
            <a:custGeom>
              <a:avLst/>
              <a:gdLst/>
              <a:ahLst/>
              <a:cxnLst/>
              <a:rect l="l" t="t" r="r" b="b"/>
              <a:pathLst>
                <a:path w="52704" h="187325">
                  <a:moveTo>
                    <a:pt x="52435" y="0"/>
                  </a:moveTo>
                  <a:lnTo>
                    <a:pt x="0" y="187161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5200282" y="3851049"/>
              <a:ext cx="52705" cy="187325"/>
            </a:xfrm>
            <a:custGeom>
              <a:avLst/>
              <a:gdLst/>
              <a:ahLst/>
              <a:cxnLst/>
              <a:rect l="l" t="t" r="r" b="b"/>
              <a:pathLst>
                <a:path w="52704" h="187325">
                  <a:moveTo>
                    <a:pt x="0" y="0"/>
                  </a:moveTo>
                  <a:lnTo>
                    <a:pt x="52435" y="187161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3" name="object 53"/>
          <p:cNvSpPr txBox="1"/>
          <p:nvPr/>
        </p:nvSpPr>
        <p:spPr>
          <a:xfrm>
            <a:off x="1620767" y="3392346"/>
            <a:ext cx="1841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-55">
                <a:latin typeface="Symbol"/>
                <a:cs typeface="Symbol"/>
              </a:rPr>
              <a:t>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2974975" y="3392346"/>
            <a:ext cx="1841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-55">
                <a:latin typeface="Symbol"/>
                <a:cs typeface="Symbol"/>
              </a:rPr>
              <a:t>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2313171" y="3358827"/>
            <a:ext cx="386715" cy="208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3427447" y="3327836"/>
            <a:ext cx="995044" cy="208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  <a:tabLst>
                <a:tab pos="440690" algn="l"/>
              </a:tabLst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-55">
                <a:latin typeface="Symbol"/>
                <a:cs typeface="Symbol"/>
              </a:rPr>
              <a:t>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r>
              <a:rPr dirty="0" sz="700">
                <a:latin typeface="Times New Roman"/>
                <a:cs typeface="Times New Roman"/>
              </a:rPr>
              <a:t>	</a:t>
            </a: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-55">
                <a:latin typeface="Symbol"/>
                <a:cs typeface="Symbol"/>
              </a:rPr>
              <a:t>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r>
              <a:rPr dirty="0" sz="700">
                <a:latin typeface="Times New Roman"/>
                <a:cs typeface="Times New Roman"/>
              </a:rPr>
              <a:t> </a:t>
            </a:r>
            <a:r>
              <a:rPr dirty="0" sz="700" spc="15">
                <a:latin typeface="Times New Roman"/>
                <a:cs typeface="Times New Roman"/>
              </a:rPr>
              <a:t> </a:t>
            </a:r>
            <a:r>
              <a:rPr dirty="0" baseline="-11574" sz="1800" i="1">
                <a:latin typeface="Times New Roman"/>
                <a:cs typeface="Times New Roman"/>
              </a:rPr>
              <a:t>t</a:t>
            </a:r>
            <a:r>
              <a:rPr dirty="0" baseline="-11574" sz="1800" spc="-292" i="1">
                <a:latin typeface="Times New Roman"/>
                <a:cs typeface="Times New Roman"/>
              </a:rPr>
              <a:t> </a:t>
            </a:r>
            <a:r>
              <a:rPr dirty="0" baseline="23809" sz="1050" spc="-7">
                <a:latin typeface="Times New Roman"/>
                <a:cs typeface="Times New Roman"/>
              </a:rPr>
              <a:t>2</a:t>
            </a:r>
            <a:r>
              <a:rPr dirty="0" baseline="23809" sz="1050">
                <a:latin typeface="Times New Roman"/>
                <a:cs typeface="Times New Roman"/>
              </a:rPr>
              <a:t> </a:t>
            </a:r>
            <a:r>
              <a:rPr dirty="0" baseline="23809" sz="1050" spc="-44">
                <a:latin typeface="Times New Roman"/>
                <a:cs typeface="Times New Roman"/>
              </a:rPr>
              <a:t> </a:t>
            </a:r>
            <a:r>
              <a:rPr dirty="0" baseline="-11574" sz="1800" spc="104">
                <a:latin typeface="Symbol"/>
                <a:cs typeface="Symbol"/>
              </a:rPr>
              <a:t></a:t>
            </a:r>
            <a:r>
              <a:rPr dirty="0" baseline="-11574" sz="1800">
                <a:latin typeface="Times New Roman"/>
                <a:cs typeface="Times New Roman"/>
              </a:rPr>
              <a:t>1</a:t>
            </a:r>
            <a:endParaRPr baseline="-11574" sz="180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1569598" y="3239400"/>
            <a:ext cx="2820035" cy="208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  <a:tabLst>
                <a:tab pos="1200150" algn="l"/>
              </a:tabLst>
            </a:pP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im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25">
                <a:latin typeface="Times New Roman"/>
                <a:cs typeface="Times New Roman"/>
              </a:rPr>
              <a:t> </a:t>
            </a:r>
            <a:r>
              <a:rPr dirty="0" sz="1200" spc="10" b="1">
                <a:latin typeface="Times New Roman"/>
                <a:cs typeface="Times New Roman"/>
              </a:rPr>
              <a:t>e</a:t>
            </a:r>
            <a:r>
              <a:rPr dirty="0" baseline="38194" sz="1200" spc="-7" i="1">
                <a:latin typeface="Times New Roman"/>
                <a:cs typeface="Times New Roman"/>
              </a:rPr>
              <a:t>t</a:t>
            </a:r>
            <a:r>
              <a:rPr dirty="0" baseline="38194" sz="1200" spc="-187" i="1">
                <a:latin typeface="Times New Roman"/>
                <a:cs typeface="Times New Roman"/>
              </a:rPr>
              <a:t> </a:t>
            </a:r>
            <a:r>
              <a:rPr dirty="0" baseline="43650" sz="1050" spc="-60">
                <a:latin typeface="Symbol"/>
                <a:cs typeface="Symbol"/>
              </a:rPr>
              <a:t></a:t>
            </a:r>
            <a:r>
              <a:rPr dirty="0" baseline="43650" sz="1050" spc="-7">
                <a:latin typeface="Times New Roman"/>
                <a:cs typeface="Times New Roman"/>
              </a:rPr>
              <a:t>1</a:t>
            </a:r>
            <a:r>
              <a:rPr dirty="0" baseline="43650" sz="1050" spc="-172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4</a:t>
            </a:r>
            <a:r>
              <a:rPr dirty="0" sz="1200" spc="60" i="1">
                <a:latin typeface="Times New Roman"/>
                <a:cs typeface="Times New Roman"/>
              </a:rPr>
              <a:t>t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45">
                <a:latin typeface="Times New Roman"/>
                <a:cs typeface="Times New Roman"/>
              </a:rPr>
              <a:t> </a:t>
            </a:r>
            <a:r>
              <a:rPr dirty="0" baseline="34722" sz="1800" i="1">
                <a:latin typeface="Times New Roman"/>
                <a:cs typeface="Times New Roman"/>
              </a:rPr>
              <a:t>t</a:t>
            </a:r>
            <a:r>
              <a:rPr dirty="0" baseline="34722" sz="1800" spc="-52" i="1">
                <a:latin typeface="Times New Roman"/>
                <a:cs typeface="Times New Roman"/>
              </a:rPr>
              <a:t> </a:t>
            </a:r>
            <a:r>
              <a:rPr dirty="0" baseline="34722" sz="1800" spc="104">
                <a:latin typeface="Symbol"/>
                <a:cs typeface="Symbol"/>
              </a:rPr>
              <a:t></a:t>
            </a:r>
            <a:r>
              <a:rPr dirty="0" baseline="34722" sz="1800">
                <a:latin typeface="Times New Roman"/>
                <a:cs typeface="Times New Roman"/>
              </a:rPr>
              <a:t>1</a:t>
            </a:r>
            <a:r>
              <a:rPr dirty="0" baseline="34722" sz="18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im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10" b="1">
                <a:latin typeface="Times New Roman"/>
                <a:cs typeface="Times New Roman"/>
              </a:rPr>
              <a:t>e</a:t>
            </a:r>
            <a:r>
              <a:rPr dirty="0" baseline="38194" sz="1200" spc="-7" i="1">
                <a:latin typeface="Times New Roman"/>
                <a:cs typeface="Times New Roman"/>
              </a:rPr>
              <a:t>t</a:t>
            </a:r>
            <a:r>
              <a:rPr dirty="0" baseline="38194" sz="1200" spc="-187" i="1">
                <a:latin typeface="Times New Roman"/>
                <a:cs typeface="Times New Roman"/>
              </a:rPr>
              <a:t> </a:t>
            </a:r>
            <a:r>
              <a:rPr dirty="0" baseline="43650" sz="1050" spc="-60">
                <a:latin typeface="Symbol"/>
                <a:cs typeface="Symbol"/>
              </a:rPr>
              <a:t></a:t>
            </a:r>
            <a:r>
              <a:rPr dirty="0" baseline="43650" sz="1050" spc="-7">
                <a:latin typeface="Times New Roman"/>
                <a:cs typeface="Times New Roman"/>
              </a:rPr>
              <a:t>1</a:t>
            </a:r>
            <a:r>
              <a:rPr dirty="0" baseline="43650" sz="1050" spc="-172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im</a:t>
            </a:r>
            <a:r>
              <a:rPr dirty="0" sz="1200" spc="-13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4</a:t>
            </a:r>
            <a:r>
              <a:rPr dirty="0" sz="1200" spc="60" i="1">
                <a:latin typeface="Times New Roman"/>
                <a:cs typeface="Times New Roman"/>
              </a:rPr>
              <a:t>t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im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baseline="34722" sz="1800" i="1">
                <a:latin typeface="Times New Roman"/>
                <a:cs typeface="Times New Roman"/>
              </a:rPr>
              <a:t>t</a:t>
            </a:r>
            <a:r>
              <a:rPr dirty="0" baseline="34722" sz="1800" spc="-52" i="1">
                <a:latin typeface="Times New Roman"/>
                <a:cs typeface="Times New Roman"/>
              </a:rPr>
              <a:t> </a:t>
            </a:r>
            <a:r>
              <a:rPr dirty="0" baseline="34722" sz="1800" spc="104">
                <a:latin typeface="Symbol"/>
                <a:cs typeface="Symbol"/>
              </a:rPr>
              <a:t></a:t>
            </a:r>
            <a:r>
              <a:rPr dirty="0" baseline="34722" sz="1800">
                <a:latin typeface="Times New Roman"/>
                <a:cs typeface="Times New Roman"/>
              </a:rPr>
              <a:t>1</a:t>
            </a:r>
            <a:endParaRPr baseline="34722" sz="180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5166914" y="3634021"/>
            <a:ext cx="534035" cy="433705"/>
          </a:xfrm>
          <a:prstGeom prst="rect">
            <a:avLst/>
          </a:prstGeom>
          <a:ln w="7547">
            <a:solidFill>
              <a:srgbClr val="000000"/>
            </a:solidFill>
          </a:ln>
        </p:spPr>
        <p:txBody>
          <a:bodyPr wrap="square" lIns="0" tIns="102235" rIns="0" bIns="0" rtlCol="0" vert="horz">
            <a:spAutoFit/>
          </a:bodyPr>
          <a:lstStyle/>
          <a:p>
            <a:pPr marL="85725">
              <a:lnSpc>
                <a:spcPts val="1190"/>
              </a:lnSpc>
              <a:spcBef>
                <a:spcPts val="805"/>
              </a:spcBef>
            </a:pPr>
            <a:r>
              <a:rPr dirty="0" sz="1200" spc="-114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4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1</a:t>
            </a:r>
            <a:endParaRPr baseline="34722" sz="1800">
              <a:latin typeface="Times New Roman"/>
              <a:cs typeface="Times New Roman"/>
            </a:endParaRPr>
          </a:p>
          <a:p>
            <a:pPr marL="347980">
              <a:lnSpc>
                <a:spcPts val="1190"/>
              </a:lnSpc>
            </a:pP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4832501" y="3842953"/>
            <a:ext cx="102235" cy="208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2974975" y="3876531"/>
            <a:ext cx="1841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-55">
                <a:latin typeface="Symbol"/>
                <a:cs typeface="Symbol"/>
              </a:rPr>
              <a:t>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3427447" y="3812021"/>
            <a:ext cx="805815" cy="208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  <a:tabLst>
                <a:tab pos="440690" algn="l"/>
              </a:tabLst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-55">
                <a:latin typeface="Symbol"/>
                <a:cs typeface="Symbol"/>
              </a:rPr>
              <a:t>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r>
              <a:rPr dirty="0" sz="700">
                <a:latin typeface="Times New Roman"/>
                <a:cs typeface="Times New Roman"/>
              </a:rPr>
              <a:t>	</a:t>
            </a: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-55">
                <a:latin typeface="Symbol"/>
                <a:cs typeface="Symbol"/>
              </a:rPr>
              <a:t>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r>
              <a:rPr dirty="0" sz="700">
                <a:latin typeface="Times New Roman"/>
                <a:cs typeface="Times New Roman"/>
              </a:rPr>
              <a:t> </a:t>
            </a:r>
            <a:r>
              <a:rPr dirty="0" sz="700" spc="55">
                <a:latin typeface="Times New Roman"/>
                <a:cs typeface="Times New Roman"/>
              </a:rPr>
              <a:t> </a:t>
            </a:r>
            <a:r>
              <a:rPr dirty="0" baseline="-11574" sz="1800" spc="-30">
                <a:latin typeface="Times New Roman"/>
                <a:cs typeface="Times New Roman"/>
              </a:rPr>
              <a:t>2</a:t>
            </a:r>
            <a:r>
              <a:rPr dirty="0" baseline="-11574" sz="1800" i="1">
                <a:latin typeface="Times New Roman"/>
                <a:cs typeface="Times New Roman"/>
              </a:rPr>
              <a:t>t</a:t>
            </a:r>
            <a:endParaRPr baseline="-11574" sz="180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2731892" y="3723526"/>
            <a:ext cx="2432050" cy="208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  <a:tabLst>
                <a:tab pos="1592580" algn="l"/>
              </a:tabLst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im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10" b="1">
                <a:latin typeface="Times New Roman"/>
                <a:cs typeface="Times New Roman"/>
              </a:rPr>
              <a:t>e</a:t>
            </a:r>
            <a:r>
              <a:rPr dirty="0" baseline="38194" sz="1200" spc="-7" i="1">
                <a:latin typeface="Times New Roman"/>
                <a:cs typeface="Times New Roman"/>
              </a:rPr>
              <a:t>t</a:t>
            </a:r>
            <a:r>
              <a:rPr dirty="0" baseline="38194" sz="1200" spc="-179" i="1">
                <a:latin typeface="Times New Roman"/>
                <a:cs typeface="Times New Roman"/>
              </a:rPr>
              <a:t> </a:t>
            </a:r>
            <a:r>
              <a:rPr dirty="0" baseline="43650" sz="1050" spc="-60">
                <a:latin typeface="Symbol"/>
                <a:cs typeface="Symbol"/>
              </a:rPr>
              <a:t></a:t>
            </a:r>
            <a:r>
              <a:rPr dirty="0" baseline="43650" sz="1050" spc="-7">
                <a:latin typeface="Times New Roman"/>
                <a:cs typeface="Times New Roman"/>
              </a:rPr>
              <a:t>1</a:t>
            </a:r>
            <a:r>
              <a:rPr dirty="0" baseline="43650" sz="1050" spc="-172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im</a:t>
            </a:r>
            <a:r>
              <a:rPr dirty="0" sz="1200" spc="-13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4</a:t>
            </a:r>
            <a:r>
              <a:rPr dirty="0" sz="1200" spc="60" i="1">
                <a:latin typeface="Times New Roman"/>
                <a:cs typeface="Times New Roman"/>
              </a:rPr>
              <a:t>t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im</a:t>
            </a:r>
            <a:r>
              <a:rPr dirty="0" sz="1200" spc="140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1</a:t>
            </a:r>
            <a:r>
              <a:rPr dirty="0" baseline="34722" sz="18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200" spc="30" b="1">
                <a:latin typeface="Times New Roman"/>
                <a:cs typeface="Times New Roman"/>
              </a:rPr>
              <a:t>e</a:t>
            </a:r>
            <a:r>
              <a:rPr dirty="0" baseline="43650" sz="1050" spc="-7">
                <a:latin typeface="Times New Roman"/>
                <a:cs typeface="Times New Roman"/>
              </a:rPr>
              <a:t>0</a:t>
            </a:r>
            <a:r>
              <a:rPr dirty="0" baseline="43650" sz="1050" spc="-89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4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1</a:t>
            </a:r>
            <a:r>
              <a:rPr dirty="0" baseline="34722" sz="1800">
                <a:latin typeface="Times New Roman"/>
                <a:cs typeface="Times New Roman"/>
              </a:rPr>
              <a:t>  </a:t>
            </a:r>
            <a:r>
              <a:rPr dirty="0" baseline="34722" sz="1800" spc="9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901700" y="4260565"/>
            <a:ext cx="378142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 L’Hospital’s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Rule!</a:t>
            </a:r>
            <a:r>
              <a:rPr dirty="0" sz="1100" spc="2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third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4" name="object 64"/>
          <p:cNvSpPr/>
          <p:nvPr/>
        </p:nvSpPr>
        <p:spPr>
          <a:xfrm>
            <a:off x="896111" y="4660391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 txBox="1"/>
          <p:nvPr/>
        </p:nvSpPr>
        <p:spPr>
          <a:xfrm>
            <a:off x="901700" y="5027088"/>
            <a:ext cx="175069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2.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3217910" y="5653846"/>
            <a:ext cx="520700" cy="0"/>
          </a:xfrm>
          <a:custGeom>
            <a:avLst/>
            <a:gdLst/>
            <a:ahLst/>
            <a:cxnLst/>
            <a:rect l="l" t="t" r="r" b="b"/>
            <a:pathLst>
              <a:path w="520700" h="0">
                <a:moveTo>
                  <a:pt x="0" y="0"/>
                </a:moveTo>
                <a:lnTo>
                  <a:pt x="520495" y="0"/>
                </a:lnTo>
              </a:path>
            </a:pathLst>
          </a:custGeom>
          <a:ln w="745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 txBox="1"/>
          <p:nvPr/>
        </p:nvSpPr>
        <p:spPr>
          <a:xfrm>
            <a:off x="4291929" y="5524281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2870852" y="5528203"/>
            <a:ext cx="490220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sz="1150" spc="-5">
                <a:latin typeface="Times New Roman"/>
                <a:cs typeface="Times New Roman"/>
              </a:rPr>
              <a:t>l</a:t>
            </a:r>
            <a:r>
              <a:rPr dirty="0" sz="1150" spc="25">
                <a:latin typeface="Times New Roman"/>
                <a:cs typeface="Times New Roman"/>
              </a:rPr>
              <a:t>im</a:t>
            </a:r>
            <a:r>
              <a:rPr dirty="0" sz="1150" spc="-95">
                <a:latin typeface="Times New Roman"/>
                <a:cs typeface="Times New Roman"/>
              </a:rPr>
              <a:t> </a:t>
            </a:r>
            <a:r>
              <a:rPr dirty="0" baseline="-14492" sz="1725" spc="30">
                <a:latin typeface="Symbol"/>
                <a:cs typeface="Symbol"/>
              </a:rPr>
              <a:t></a:t>
            </a:r>
            <a:r>
              <a:rPr dirty="0" baseline="-14492" sz="1725">
                <a:latin typeface="Times New Roman"/>
                <a:cs typeface="Times New Roman"/>
              </a:rPr>
              <a:t> </a:t>
            </a:r>
            <a:r>
              <a:rPr dirty="0" baseline="-14492" sz="1725" spc="127">
                <a:latin typeface="Times New Roman"/>
                <a:cs typeface="Times New Roman"/>
              </a:rPr>
              <a:t> </a:t>
            </a:r>
            <a:r>
              <a:rPr dirty="0" baseline="-34188" sz="975" spc="30">
                <a:latin typeface="Times New Roman"/>
                <a:cs typeface="Times New Roman"/>
              </a:rPr>
              <a:t>2</a:t>
            </a:r>
            <a:endParaRPr baseline="-34188" sz="975"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3724161" y="5441142"/>
            <a:ext cx="1181100" cy="31115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sz="1150" spc="10" i="1">
                <a:latin typeface="Times New Roman"/>
                <a:cs typeface="Times New Roman"/>
              </a:rPr>
              <a:t>i</a:t>
            </a:r>
            <a:r>
              <a:rPr dirty="0" sz="1150" spc="10" i="1">
                <a:latin typeface="Times New Roman"/>
                <a:cs typeface="Times New Roman"/>
              </a:rPr>
              <a:t> </a:t>
            </a:r>
            <a:r>
              <a:rPr dirty="0" sz="1150" spc="-14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-130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j</a:t>
            </a:r>
            <a:r>
              <a:rPr dirty="0" sz="1150" spc="2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-8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6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50" i="1">
                <a:latin typeface="Times New Roman"/>
                <a:cs typeface="Times New Roman"/>
              </a:rPr>
              <a:t> </a:t>
            </a:r>
            <a:r>
              <a:rPr dirty="0" baseline="-4504" sz="2775" spc="-120">
                <a:latin typeface="Symbol"/>
                <a:cs typeface="Symbol"/>
              </a:rPr>
              <a:t></a:t>
            </a:r>
            <a:r>
              <a:rPr dirty="0" sz="1150" spc="20" i="1">
                <a:latin typeface="Times New Roman"/>
                <a:cs typeface="Times New Roman"/>
              </a:rPr>
              <a:t>k</a:t>
            </a:r>
            <a:r>
              <a:rPr dirty="0" sz="1150" spc="5" i="1">
                <a:latin typeface="Times New Roman"/>
                <a:cs typeface="Times New Roman"/>
              </a:rPr>
              <a:t> </a:t>
            </a:r>
            <a:r>
              <a:rPr dirty="0" baseline="-14492" sz="1725" spc="30">
                <a:latin typeface="Symbol"/>
                <a:cs typeface="Symbol"/>
              </a:rPr>
              <a:t></a:t>
            </a:r>
            <a:endParaRPr baseline="-14492" sz="1725">
              <a:latin typeface="Symbol"/>
              <a:cs typeface="Symbo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3351136" y="5645857"/>
            <a:ext cx="395605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2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2864490" y="5615266"/>
            <a:ext cx="438784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sz="650" spc="10" i="1">
                <a:latin typeface="Times New Roman"/>
                <a:cs typeface="Times New Roman"/>
              </a:rPr>
              <a:t>t</a:t>
            </a:r>
            <a:r>
              <a:rPr dirty="0" sz="650" spc="-100" i="1">
                <a:latin typeface="Times New Roman"/>
                <a:cs typeface="Times New Roman"/>
              </a:rPr>
              <a:t> </a:t>
            </a:r>
            <a:r>
              <a:rPr dirty="0" sz="650" spc="70">
                <a:latin typeface="Symbol"/>
                <a:cs typeface="Symbol"/>
              </a:rPr>
              <a:t></a:t>
            </a:r>
            <a:r>
              <a:rPr dirty="0" sz="650" spc="15">
                <a:latin typeface="Symbol"/>
                <a:cs typeface="Symbol"/>
              </a:rPr>
              <a:t></a:t>
            </a:r>
            <a:r>
              <a:rPr dirty="0" sz="650" spc="20">
                <a:latin typeface="Times New Roman"/>
                <a:cs typeface="Times New Roman"/>
              </a:rPr>
              <a:t>2</a:t>
            </a:r>
            <a:r>
              <a:rPr dirty="0" sz="650" spc="-30">
                <a:latin typeface="Times New Roman"/>
                <a:cs typeface="Times New Roman"/>
              </a:rPr>
              <a:t> </a:t>
            </a:r>
            <a:r>
              <a:rPr dirty="0" baseline="-24154" sz="1725" spc="30">
                <a:latin typeface="Symbol"/>
                <a:cs typeface="Symbol"/>
              </a:rPr>
              <a:t></a:t>
            </a:r>
            <a:r>
              <a:rPr dirty="0" baseline="-24154" sz="1725" spc="-104">
                <a:latin typeface="Times New Roman"/>
                <a:cs typeface="Times New Roman"/>
              </a:rPr>
              <a:t> </a:t>
            </a:r>
            <a:r>
              <a:rPr dirty="0" baseline="-12077" sz="1725" spc="15" i="1">
                <a:latin typeface="Times New Roman"/>
                <a:cs typeface="Times New Roman"/>
              </a:rPr>
              <a:t>t</a:t>
            </a:r>
            <a:endParaRPr baseline="-12077" sz="1725">
              <a:latin typeface="Times New Roman"/>
              <a:cs typeface="Times New Roman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4795321" y="5681545"/>
            <a:ext cx="84455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20">
                <a:latin typeface="Symbol"/>
                <a:cs typeface="Symbol"/>
              </a:rPr>
              <a:t>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3097896" y="5433297"/>
            <a:ext cx="603885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baseline="2415" sz="1725" spc="30">
                <a:latin typeface="Symbol"/>
                <a:cs typeface="Symbol"/>
              </a:rPr>
              <a:t></a:t>
            </a:r>
            <a:r>
              <a:rPr dirty="0" baseline="2415" sz="1725" spc="30">
                <a:latin typeface="Times New Roman"/>
                <a:cs typeface="Times New Roman"/>
              </a:rPr>
              <a:t> </a:t>
            </a:r>
            <a:r>
              <a:rPr dirty="0" baseline="2415" sz="1725" spc="-52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Times New Roman"/>
                <a:cs typeface="Times New Roman"/>
              </a:rPr>
              <a:t>1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30" b="1">
                <a:latin typeface="Times New Roman"/>
                <a:cs typeface="Times New Roman"/>
              </a:rPr>
              <a:t>e</a:t>
            </a:r>
            <a:r>
              <a:rPr dirty="0" baseline="40740" sz="1125" spc="15" i="1">
                <a:latin typeface="Times New Roman"/>
                <a:cs typeface="Times New Roman"/>
              </a:rPr>
              <a:t>t</a:t>
            </a:r>
            <a:r>
              <a:rPr dirty="0" baseline="40740" sz="1125" spc="-165" i="1">
                <a:latin typeface="Times New Roman"/>
                <a:cs typeface="Times New Roman"/>
              </a:rPr>
              <a:t> </a:t>
            </a:r>
            <a:r>
              <a:rPr dirty="0" baseline="47008" sz="975" spc="104">
                <a:latin typeface="Symbol"/>
                <a:cs typeface="Symbol"/>
              </a:rPr>
              <a:t>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endParaRPr baseline="47008" sz="975">
              <a:latin typeface="Times New Roman"/>
              <a:cs typeface="Times New Roman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3728929" y="5408199"/>
            <a:ext cx="1188720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  <a:tabLst>
                <a:tab pos="260985" algn="l"/>
                <a:tab pos="994410" algn="l"/>
              </a:tabLst>
            </a:pPr>
            <a:r>
              <a:rPr dirty="0" sz="1150" spc="-660">
                <a:latin typeface="Tahoma"/>
                <a:cs typeface="Tahoma"/>
              </a:rPr>
              <a:t>→</a:t>
            </a:r>
            <a:r>
              <a:rPr dirty="0" sz="1150" spc="-660">
                <a:latin typeface="Tahoma"/>
                <a:cs typeface="Tahoma"/>
              </a:rPr>
              <a:t>	</a:t>
            </a:r>
            <a:r>
              <a:rPr dirty="0" sz="1150" spc="-660">
                <a:latin typeface="Tahoma"/>
                <a:cs typeface="Tahoma"/>
              </a:rPr>
              <a:t>→</a:t>
            </a:r>
            <a:r>
              <a:rPr dirty="0" sz="1150" spc="-660">
                <a:latin typeface="Tahoma"/>
                <a:cs typeface="Tahoma"/>
              </a:rPr>
              <a:t>	</a:t>
            </a:r>
            <a:r>
              <a:rPr dirty="0" baseline="4830" sz="1725" spc="-989">
                <a:latin typeface="Tahoma"/>
                <a:cs typeface="Tahoma"/>
              </a:rPr>
              <a:t>→</a:t>
            </a:r>
            <a:r>
              <a:rPr dirty="0" baseline="4830" sz="1725" spc="-284">
                <a:latin typeface="Tahoma"/>
                <a:cs typeface="Tahoma"/>
              </a:rPr>
              <a:t> </a:t>
            </a:r>
            <a:r>
              <a:rPr dirty="0" baseline="-7246" sz="1725" spc="30">
                <a:latin typeface="Symbol"/>
                <a:cs typeface="Symbol"/>
              </a:rPr>
              <a:t></a:t>
            </a:r>
            <a:endParaRPr baseline="-7246" sz="1725">
              <a:latin typeface="Symbol"/>
              <a:cs typeface="Symbol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901657" y="6053411"/>
            <a:ext cx="5442585" cy="57912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lot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take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6" name="object 76"/>
          <p:cNvSpPr/>
          <p:nvPr/>
        </p:nvSpPr>
        <p:spPr>
          <a:xfrm>
            <a:off x="1414881" y="7059166"/>
            <a:ext cx="520700" cy="0"/>
          </a:xfrm>
          <a:custGeom>
            <a:avLst/>
            <a:gdLst/>
            <a:ahLst/>
            <a:cxnLst/>
            <a:rect l="l" t="t" r="r" b="b"/>
            <a:pathLst>
              <a:path w="520700" h="0">
                <a:moveTo>
                  <a:pt x="0" y="0"/>
                </a:moveTo>
                <a:lnTo>
                  <a:pt x="520084" y="0"/>
                </a:lnTo>
              </a:path>
            </a:pathLst>
          </a:custGeom>
          <a:ln w="75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/>
          <p:nvPr/>
        </p:nvSpPr>
        <p:spPr>
          <a:xfrm>
            <a:off x="3454694" y="7059166"/>
            <a:ext cx="520700" cy="0"/>
          </a:xfrm>
          <a:custGeom>
            <a:avLst/>
            <a:gdLst/>
            <a:ahLst/>
            <a:cxnLst/>
            <a:rect l="l" t="t" r="r" b="b"/>
            <a:pathLst>
              <a:path w="520700" h="0">
                <a:moveTo>
                  <a:pt x="0" y="0"/>
                </a:moveTo>
                <a:lnTo>
                  <a:pt x="520084" y="0"/>
                </a:lnTo>
              </a:path>
            </a:pathLst>
          </a:custGeom>
          <a:ln w="75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8" name="object 78"/>
          <p:cNvSpPr/>
          <p:nvPr/>
        </p:nvSpPr>
        <p:spPr>
          <a:xfrm>
            <a:off x="3454695" y="7550166"/>
            <a:ext cx="324485" cy="0"/>
          </a:xfrm>
          <a:custGeom>
            <a:avLst/>
            <a:gdLst/>
            <a:ahLst/>
            <a:cxnLst/>
            <a:rect l="l" t="t" r="r" b="b"/>
            <a:pathLst>
              <a:path w="324485" h="0">
                <a:moveTo>
                  <a:pt x="0" y="0"/>
                </a:moveTo>
                <a:lnTo>
                  <a:pt x="324208" y="0"/>
                </a:lnTo>
              </a:path>
            </a:pathLst>
          </a:custGeom>
          <a:ln w="756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79" name="object 79"/>
          <p:cNvGrpSpPr/>
          <p:nvPr/>
        </p:nvGrpSpPr>
        <p:grpSpPr>
          <a:xfrm>
            <a:off x="5460141" y="7341300"/>
            <a:ext cx="754380" cy="402590"/>
            <a:chOff x="5460141" y="7341300"/>
            <a:chExt cx="754380" cy="402590"/>
          </a:xfrm>
        </p:grpSpPr>
        <p:sp>
          <p:nvSpPr>
            <p:cNvPr id="80" name="object 80"/>
            <p:cNvSpPr/>
            <p:nvPr/>
          </p:nvSpPr>
          <p:spPr>
            <a:xfrm>
              <a:off x="5493714" y="7550165"/>
              <a:ext cx="81280" cy="0"/>
            </a:xfrm>
            <a:custGeom>
              <a:avLst/>
              <a:gdLst/>
              <a:ahLst/>
              <a:cxnLst/>
              <a:rect l="l" t="t" r="r" b="b"/>
              <a:pathLst>
                <a:path w="81279" h="0">
                  <a:moveTo>
                    <a:pt x="0" y="0"/>
                  </a:moveTo>
                  <a:lnTo>
                    <a:pt x="81052" y="0"/>
                  </a:lnTo>
                </a:path>
              </a:pathLst>
            </a:custGeom>
            <a:ln w="756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/>
            <p:cNvSpPr/>
            <p:nvPr/>
          </p:nvSpPr>
          <p:spPr>
            <a:xfrm>
              <a:off x="5463915" y="7341500"/>
              <a:ext cx="0" cy="402590"/>
            </a:xfrm>
            <a:custGeom>
              <a:avLst/>
              <a:gdLst/>
              <a:ahLst/>
              <a:cxnLst/>
              <a:rect l="l" t="t" r="r" b="b"/>
              <a:pathLst>
                <a:path w="0" h="402590">
                  <a:moveTo>
                    <a:pt x="0" y="0"/>
                  </a:moveTo>
                  <a:lnTo>
                    <a:pt x="0" y="402198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" name="object 82"/>
            <p:cNvSpPr/>
            <p:nvPr/>
          </p:nvSpPr>
          <p:spPr>
            <a:xfrm>
              <a:off x="6210072" y="7341500"/>
              <a:ext cx="0" cy="402590"/>
            </a:xfrm>
            <a:custGeom>
              <a:avLst/>
              <a:gdLst/>
              <a:ahLst/>
              <a:cxnLst/>
              <a:rect l="l" t="t" r="r" b="b"/>
              <a:pathLst>
                <a:path w="0" h="402590">
                  <a:moveTo>
                    <a:pt x="0" y="0"/>
                  </a:moveTo>
                  <a:lnTo>
                    <a:pt x="0" y="402198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/>
            <p:cNvSpPr/>
            <p:nvPr/>
          </p:nvSpPr>
          <p:spPr>
            <a:xfrm>
              <a:off x="5460339" y="7345083"/>
              <a:ext cx="753745" cy="0"/>
            </a:xfrm>
            <a:custGeom>
              <a:avLst/>
              <a:gdLst/>
              <a:ahLst/>
              <a:cxnLst/>
              <a:rect l="l" t="t" r="r" b="b"/>
              <a:pathLst>
                <a:path w="753745" h="0">
                  <a:moveTo>
                    <a:pt x="0" y="0"/>
                  </a:moveTo>
                  <a:lnTo>
                    <a:pt x="753705" y="0"/>
                  </a:lnTo>
                </a:path>
              </a:pathLst>
            </a:custGeom>
            <a:ln w="756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/>
            <p:cNvSpPr/>
            <p:nvPr/>
          </p:nvSpPr>
          <p:spPr>
            <a:xfrm>
              <a:off x="5460340" y="7739715"/>
              <a:ext cx="753745" cy="0"/>
            </a:xfrm>
            <a:custGeom>
              <a:avLst/>
              <a:gdLst/>
              <a:ahLst/>
              <a:cxnLst/>
              <a:rect l="l" t="t" r="r" b="b"/>
              <a:pathLst>
                <a:path w="753745" h="0">
                  <a:moveTo>
                    <a:pt x="0" y="0"/>
                  </a:moveTo>
                  <a:lnTo>
                    <a:pt x="753705" y="0"/>
                  </a:lnTo>
                </a:path>
              </a:pathLst>
            </a:custGeom>
            <a:ln w="756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5" name="object 85"/>
          <p:cNvSpPr txBox="1"/>
          <p:nvPr/>
        </p:nvSpPr>
        <p:spPr>
          <a:xfrm>
            <a:off x="3462326" y="6766917"/>
            <a:ext cx="476250" cy="208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baseline="-25462" sz="1800" spc="135">
                <a:latin typeface="Times New Roman"/>
                <a:cs typeface="Times New Roman"/>
              </a:rPr>
              <a:t>1</a:t>
            </a:r>
            <a:r>
              <a:rPr dirty="0" baseline="-25462" sz="1800">
                <a:latin typeface="Symbol"/>
                <a:cs typeface="Symbol"/>
              </a:rPr>
              <a:t></a:t>
            </a:r>
            <a:r>
              <a:rPr dirty="0" baseline="-25462" sz="1800" spc="-202">
                <a:latin typeface="Times New Roman"/>
                <a:cs typeface="Times New Roman"/>
              </a:rPr>
              <a:t> </a:t>
            </a:r>
            <a:r>
              <a:rPr dirty="0" baseline="-25462" sz="1800" spc="22" b="1">
                <a:latin typeface="Times New Roman"/>
                <a:cs typeface="Times New Roman"/>
              </a:rPr>
              <a:t>e</a:t>
            </a:r>
            <a:r>
              <a:rPr dirty="0" sz="800" spc="-5" i="1">
                <a:latin typeface="Times New Roman"/>
                <a:cs typeface="Times New Roman"/>
              </a:rPr>
              <a:t>t</a:t>
            </a:r>
            <a:r>
              <a:rPr dirty="0" sz="800" spc="-125" i="1">
                <a:latin typeface="Times New Roman"/>
                <a:cs typeface="Times New Roman"/>
              </a:rPr>
              <a:t> </a:t>
            </a:r>
            <a:r>
              <a:rPr dirty="0" sz="700" spc="45">
                <a:latin typeface="Symbol"/>
                <a:cs typeface="Symbol"/>
              </a:rPr>
              <a:t>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2488048" y="6927800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5000672" y="6927800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3502783" y="7047264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4194106" y="7084694"/>
            <a:ext cx="70104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71805" algn="l"/>
              </a:tabLst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20">
                <a:latin typeface="Symbol"/>
                <a:cs typeface="Symbol"/>
              </a:rPr>
              <a:t></a:t>
            </a: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>
                <a:latin typeface="Times New Roman"/>
                <a:cs typeface="Times New Roman"/>
              </a:rPr>
              <a:t>	</a:t>
            </a: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20">
                <a:latin typeface="Symbol"/>
                <a:cs typeface="Symbol"/>
              </a:rPr>
              <a:t></a:t>
            </a: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3985961" y="6843374"/>
            <a:ext cx="1506220" cy="3155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i</a:t>
            </a:r>
            <a:r>
              <a:rPr dirty="0" sz="1200" spc="1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im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4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j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im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1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6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4385" sz="2850" spc="-142">
                <a:latin typeface="Symbol"/>
                <a:cs typeface="Symbol"/>
              </a:rPr>
              <a:t></a:t>
            </a:r>
            <a:r>
              <a:rPr dirty="0" sz="1200" i="1">
                <a:latin typeface="Times New Roman"/>
                <a:cs typeface="Times New Roman"/>
              </a:rPr>
              <a:t>k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4804790" y="7418799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5485635" y="7542100"/>
            <a:ext cx="102235" cy="208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3176234" y="7020183"/>
            <a:ext cx="363855" cy="208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20">
                <a:latin typeface="Symbol"/>
                <a:cs typeface="Symbol"/>
              </a:rPr>
              <a:t></a:t>
            </a: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50">
                <a:latin typeface="Times New Roman"/>
                <a:cs typeface="Times New Roman"/>
              </a:rPr>
              <a:t> </a:t>
            </a:r>
            <a:r>
              <a:rPr dirty="0" baseline="-11574" sz="1800" i="1">
                <a:latin typeface="Times New Roman"/>
                <a:cs typeface="Times New Roman"/>
              </a:rPr>
              <a:t>t</a:t>
            </a:r>
            <a:endParaRPr baseline="-11574" sz="1800">
              <a:latin typeface="Times New Roman"/>
              <a:cs typeface="Times New Roman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1068075" y="6931781"/>
            <a:ext cx="490220" cy="208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im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baseline="-13888" sz="1800">
                <a:latin typeface="Symbol"/>
                <a:cs typeface="Symbol"/>
              </a:rPr>
              <a:t></a:t>
            </a:r>
            <a:r>
              <a:rPr dirty="0" baseline="-13888" sz="1800">
                <a:latin typeface="Times New Roman"/>
                <a:cs typeface="Times New Roman"/>
              </a:rPr>
              <a:t> </a:t>
            </a:r>
            <a:r>
              <a:rPr dirty="0" baseline="-13888" sz="1800" spc="89">
                <a:latin typeface="Times New Roman"/>
                <a:cs typeface="Times New Roman"/>
              </a:rPr>
              <a:t> </a:t>
            </a:r>
            <a:r>
              <a:rPr dirty="0" baseline="-31746" sz="1050" spc="-7">
                <a:latin typeface="Times New Roman"/>
                <a:cs typeface="Times New Roman"/>
              </a:rPr>
              <a:t>2</a:t>
            </a:r>
            <a:endParaRPr baseline="-31746" sz="1050">
              <a:latin typeface="Times New Roman"/>
              <a:cs typeface="Times New Roman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1920714" y="6843374"/>
            <a:ext cx="1540510" cy="3155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i</a:t>
            </a:r>
            <a:r>
              <a:rPr dirty="0" sz="1200" spc="1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14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j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1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6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4385" sz="2850" spc="-142">
                <a:latin typeface="Symbol"/>
                <a:cs typeface="Symbol"/>
              </a:rPr>
              <a:t></a:t>
            </a:r>
            <a:r>
              <a:rPr dirty="0" sz="1200" i="1">
                <a:latin typeface="Times New Roman"/>
                <a:cs typeface="Times New Roman"/>
              </a:rPr>
              <a:t>k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baseline="-13888" sz="1800">
                <a:latin typeface="Symbol"/>
                <a:cs typeface="Symbol"/>
              </a:rPr>
              <a:t></a:t>
            </a:r>
            <a:r>
              <a:rPr dirty="0" baseline="-13888" sz="180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im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1547979" y="7051130"/>
            <a:ext cx="394970" cy="208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3587825" y="7051130"/>
            <a:ext cx="394970" cy="208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1061718" y="7020183"/>
            <a:ext cx="438784" cy="208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20">
                <a:latin typeface="Symbol"/>
                <a:cs typeface="Symbol"/>
              </a:rPr>
              <a:t></a:t>
            </a: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45">
                <a:latin typeface="Times New Roman"/>
                <a:cs typeface="Times New Roman"/>
              </a:rPr>
              <a:t> </a:t>
            </a:r>
            <a:r>
              <a:rPr dirty="0" baseline="-25462" sz="1800">
                <a:latin typeface="Symbol"/>
                <a:cs typeface="Symbol"/>
              </a:rPr>
              <a:t></a:t>
            </a:r>
            <a:r>
              <a:rPr dirty="0" baseline="-25462" sz="1800" spc="-120">
                <a:latin typeface="Times New Roman"/>
                <a:cs typeface="Times New Roman"/>
              </a:rPr>
              <a:t> </a:t>
            </a:r>
            <a:r>
              <a:rPr dirty="0" baseline="-11574" sz="1800" i="1">
                <a:latin typeface="Times New Roman"/>
                <a:cs typeface="Times New Roman"/>
              </a:rPr>
              <a:t>t</a:t>
            </a:r>
            <a:endParaRPr baseline="-11574" sz="1800">
              <a:latin typeface="Times New Roman"/>
              <a:cs typeface="Times New Roman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2991052" y="7087371"/>
            <a:ext cx="84455" cy="208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3084043" y="7422559"/>
            <a:ext cx="351790" cy="208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lim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3790062" y="7334382"/>
            <a:ext cx="1645285" cy="3155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i</a:t>
            </a:r>
            <a:r>
              <a:rPr dirty="0" sz="1200" spc="1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im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4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j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im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1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6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4385" sz="2850" spc="-142">
                <a:latin typeface="Symbol"/>
                <a:cs typeface="Symbol"/>
              </a:rPr>
              <a:t></a:t>
            </a:r>
            <a:r>
              <a:rPr dirty="0" sz="1200" i="1">
                <a:latin typeface="Times New Roman"/>
                <a:cs typeface="Times New Roman"/>
              </a:rPr>
              <a:t>k</a:t>
            </a:r>
            <a:r>
              <a:rPr dirty="0" sz="1200" spc="1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5585887" y="7422787"/>
            <a:ext cx="593090" cy="208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i="1">
                <a:latin typeface="Times New Roman"/>
                <a:cs typeface="Times New Roman"/>
              </a:rPr>
              <a:t>i</a:t>
            </a:r>
            <a:r>
              <a:rPr dirty="0" sz="1200" spc="1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14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j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8</a:t>
            </a:r>
            <a:r>
              <a:rPr dirty="0" sz="1200" i="1">
                <a:latin typeface="Times New Roman"/>
                <a:cs typeface="Times New Roman"/>
              </a:rPr>
              <a:t>k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3176234" y="7511176"/>
            <a:ext cx="1548765" cy="208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  <a:tabLst>
                <a:tab pos="834390" algn="l"/>
                <a:tab pos="1293495" algn="l"/>
              </a:tabLst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20">
                <a:latin typeface="Symbol"/>
                <a:cs typeface="Symbol"/>
              </a:rPr>
              <a:t></a:t>
            </a: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>
                <a:latin typeface="Times New Roman"/>
                <a:cs typeface="Times New Roman"/>
              </a:rPr>
              <a:t> </a:t>
            </a:r>
            <a:r>
              <a:rPr dirty="0" sz="700" spc="-85">
                <a:latin typeface="Times New Roman"/>
                <a:cs typeface="Times New Roman"/>
              </a:rPr>
              <a:t> </a:t>
            </a:r>
            <a:r>
              <a:rPr dirty="0" baseline="-11574" sz="1800" spc="-30">
                <a:latin typeface="Times New Roman"/>
                <a:cs typeface="Times New Roman"/>
              </a:rPr>
              <a:t>2</a:t>
            </a:r>
            <a:r>
              <a:rPr dirty="0" baseline="-11574" sz="1800" i="1">
                <a:latin typeface="Times New Roman"/>
                <a:cs typeface="Times New Roman"/>
              </a:rPr>
              <a:t>t</a:t>
            </a:r>
            <a:r>
              <a:rPr dirty="0" baseline="-11574" sz="1800" spc="-52" i="1">
                <a:latin typeface="Times New Roman"/>
                <a:cs typeface="Times New Roman"/>
              </a:rPr>
              <a:t> </a:t>
            </a:r>
            <a:r>
              <a:rPr dirty="0" baseline="-11574" sz="1800" spc="135">
                <a:latin typeface="Symbol"/>
                <a:cs typeface="Symbol"/>
              </a:rPr>
              <a:t></a:t>
            </a:r>
            <a:r>
              <a:rPr dirty="0" baseline="-11574" sz="1800">
                <a:latin typeface="Times New Roman"/>
                <a:cs typeface="Times New Roman"/>
              </a:rPr>
              <a:t>1</a:t>
            </a:r>
            <a:r>
              <a:rPr dirty="0" baseline="-11574" sz="1800">
                <a:latin typeface="Times New Roman"/>
                <a:cs typeface="Times New Roman"/>
              </a:rPr>
              <a:t>	</a:t>
            </a: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20">
                <a:latin typeface="Symbol"/>
                <a:cs typeface="Symbol"/>
              </a:rPr>
              <a:t></a:t>
            </a: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>
                <a:latin typeface="Times New Roman"/>
                <a:cs typeface="Times New Roman"/>
              </a:rPr>
              <a:t>	</a:t>
            </a: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20">
                <a:latin typeface="Symbol"/>
                <a:cs typeface="Symbol"/>
              </a:rPr>
              <a:t></a:t>
            </a: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1294946" y="6835413"/>
            <a:ext cx="603885" cy="208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baseline="2314" sz="1800">
                <a:latin typeface="Symbol"/>
                <a:cs typeface="Symbol"/>
              </a:rPr>
              <a:t></a:t>
            </a:r>
            <a:r>
              <a:rPr dirty="0" baseline="2314" sz="1800">
                <a:latin typeface="Times New Roman"/>
                <a:cs typeface="Times New Roman"/>
              </a:rPr>
              <a:t> </a:t>
            </a:r>
            <a:r>
              <a:rPr dirty="0" baseline="2314" sz="1800" spc="-89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10" b="1">
                <a:latin typeface="Times New Roman"/>
                <a:cs typeface="Times New Roman"/>
              </a:rPr>
              <a:t>e</a:t>
            </a:r>
            <a:r>
              <a:rPr dirty="0" baseline="38194" sz="1200" spc="-7" i="1">
                <a:latin typeface="Times New Roman"/>
                <a:cs typeface="Times New Roman"/>
              </a:rPr>
              <a:t>t</a:t>
            </a:r>
            <a:r>
              <a:rPr dirty="0" baseline="38194" sz="1200" spc="-187" i="1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Symbol"/>
                <a:cs typeface="Symbol"/>
              </a:rPr>
              <a:t>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1925208" y="6809678"/>
            <a:ext cx="1188085" cy="208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  <a:tabLst>
                <a:tab pos="260350" algn="l"/>
                <a:tab pos="993775" algn="l"/>
              </a:tabLst>
            </a:pP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-710">
                <a:latin typeface="Tahoma"/>
                <a:cs typeface="Tahoma"/>
              </a:rPr>
              <a:t>	</a:t>
            </a: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-710">
                <a:latin typeface="Tahoma"/>
                <a:cs typeface="Tahoma"/>
              </a:rPr>
              <a:t>	</a:t>
            </a:r>
            <a:r>
              <a:rPr dirty="0" baseline="4629" sz="1800" spc="-1064">
                <a:latin typeface="Tahoma"/>
                <a:cs typeface="Tahoma"/>
              </a:rPr>
              <a:t>→</a:t>
            </a:r>
            <a:r>
              <a:rPr dirty="0" baseline="4629" sz="1800" spc="-307">
                <a:latin typeface="Tahoma"/>
                <a:cs typeface="Tahoma"/>
              </a:rPr>
              <a:t> </a:t>
            </a:r>
            <a:r>
              <a:rPr dirty="0" baseline="-6944" sz="1800">
                <a:latin typeface="Symbol"/>
                <a:cs typeface="Symbol"/>
              </a:rPr>
              <a:t></a:t>
            </a:r>
            <a:endParaRPr baseline="-6944" sz="1800">
              <a:latin typeface="Symbol"/>
              <a:cs typeface="Symbol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3427707" y="7257883"/>
            <a:ext cx="480695" cy="208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baseline="-25462" sz="1800" spc="-7">
                <a:latin typeface="Symbol"/>
                <a:cs typeface="Symbol"/>
              </a:rPr>
              <a:t></a:t>
            </a:r>
            <a:r>
              <a:rPr dirty="0" baseline="-25462" sz="1800" spc="22" b="1">
                <a:latin typeface="Times New Roman"/>
                <a:cs typeface="Times New Roman"/>
              </a:rPr>
              <a:t>e</a:t>
            </a:r>
            <a:r>
              <a:rPr dirty="0" sz="800" spc="-5" i="1">
                <a:latin typeface="Times New Roman"/>
                <a:cs typeface="Times New Roman"/>
              </a:rPr>
              <a:t>t</a:t>
            </a:r>
            <a:r>
              <a:rPr dirty="0" sz="800" spc="-120" i="1">
                <a:latin typeface="Times New Roman"/>
                <a:cs typeface="Times New Roman"/>
              </a:rPr>
              <a:t> </a:t>
            </a:r>
            <a:r>
              <a:rPr dirty="0" sz="700" spc="45">
                <a:latin typeface="Symbol"/>
                <a:cs typeface="Symbol"/>
              </a:rPr>
              <a:t>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>
                <a:latin typeface="Times New Roman"/>
                <a:cs typeface="Times New Roman"/>
              </a:rPr>
              <a:t> </a:t>
            </a:r>
            <a:r>
              <a:rPr dirty="0" sz="700" spc="50">
                <a:latin typeface="Times New Roman"/>
                <a:cs typeface="Times New Roman"/>
              </a:rPr>
              <a:t> </a:t>
            </a:r>
            <a:r>
              <a:rPr dirty="0" baseline="-16203" sz="1800" spc="-1064">
                <a:latin typeface="Tahoma"/>
                <a:cs typeface="Tahoma"/>
              </a:rPr>
              <a:t>→</a:t>
            </a:r>
            <a:endParaRPr baseline="-16203" sz="1800">
              <a:latin typeface="Tahoma"/>
              <a:cs typeface="Tahoma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4228450" y="7300686"/>
            <a:ext cx="2003425" cy="208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  <a:tabLst>
                <a:tab pos="1007110" algn="l"/>
                <a:tab pos="1267460" algn="l"/>
                <a:tab pos="1597025" algn="l"/>
                <a:tab pos="1889760" algn="l"/>
              </a:tabLst>
            </a:pPr>
            <a:r>
              <a:rPr dirty="0" sz="1200" spc="-710">
                <a:latin typeface="Tahoma"/>
                <a:cs typeface="Tahoma"/>
              </a:rPr>
              <a:t>→	</a:t>
            </a:r>
            <a:r>
              <a:rPr dirty="0" baseline="4629" sz="1800" spc="-1064">
                <a:latin typeface="Tahoma"/>
                <a:cs typeface="Tahoma"/>
              </a:rPr>
              <a:t>→	</a:t>
            </a:r>
            <a:r>
              <a:rPr dirty="0" baseline="-9259" sz="1800">
                <a:latin typeface="Times New Roman"/>
                <a:cs typeface="Times New Roman"/>
              </a:rPr>
              <a:t>1</a:t>
            </a:r>
            <a:r>
              <a:rPr dirty="0" baseline="-9259" sz="1800" spc="-89">
                <a:latin typeface="Times New Roman"/>
                <a:cs typeface="Times New Roman"/>
              </a:rPr>
              <a:t> </a:t>
            </a:r>
            <a:r>
              <a:rPr dirty="0" sz="1200" spc="-710">
                <a:latin typeface="Tahoma"/>
                <a:cs typeface="Tahoma"/>
              </a:rPr>
              <a:t>→	→	</a:t>
            </a:r>
            <a:r>
              <a:rPr dirty="0" baseline="4629" sz="1800" spc="-1064">
                <a:latin typeface="Tahoma"/>
                <a:cs typeface="Tahoma"/>
              </a:rPr>
              <a:t>→</a:t>
            </a:r>
            <a:endParaRPr baseline="4629" sz="1800">
              <a:latin typeface="Tahoma"/>
              <a:cs typeface="Tahoma"/>
            </a:endParaRPr>
          </a:p>
        </p:txBody>
      </p:sp>
      <p:sp>
        <p:nvSpPr>
          <p:cNvPr id="108" name="object 108"/>
          <p:cNvSpPr txBox="1"/>
          <p:nvPr/>
        </p:nvSpPr>
        <p:spPr>
          <a:xfrm>
            <a:off x="3990455" y="6809678"/>
            <a:ext cx="1517015" cy="2089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471805" algn="l"/>
                <a:tab pos="1441450" algn="l"/>
              </a:tabLst>
            </a:pP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-710">
                <a:latin typeface="Tahoma"/>
                <a:cs typeface="Tahoma"/>
              </a:rPr>
              <a:t>	</a:t>
            </a: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-710">
                <a:latin typeface="Tahoma"/>
                <a:cs typeface="Tahoma"/>
              </a:rPr>
              <a:t>	</a:t>
            </a:r>
            <a:r>
              <a:rPr dirty="0" baseline="4629" sz="1800" spc="-1064">
                <a:latin typeface="Tahoma"/>
                <a:cs typeface="Tahoma"/>
              </a:rPr>
              <a:t>→</a:t>
            </a:r>
            <a:endParaRPr baseline="4629" sz="1800">
              <a:latin typeface="Tahoma"/>
              <a:cs typeface="Tahoma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901700" y="7931863"/>
            <a:ext cx="3732529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 L’Hospital’s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Rule!</a:t>
            </a:r>
            <a:r>
              <a:rPr dirty="0" sz="1100" spc="2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10" name="object 110"/>
          <p:cNvSpPr/>
          <p:nvPr/>
        </p:nvSpPr>
        <p:spPr>
          <a:xfrm>
            <a:off x="896111" y="8333231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1" name="object 111"/>
          <p:cNvSpPr txBox="1"/>
          <p:nvPr/>
        </p:nvSpPr>
        <p:spPr>
          <a:xfrm>
            <a:off x="901700" y="8699928"/>
            <a:ext cx="175069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3.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517446" y="1152333"/>
            <a:ext cx="127635" cy="0"/>
          </a:xfrm>
          <a:custGeom>
            <a:avLst/>
            <a:gdLst/>
            <a:ahLst/>
            <a:cxnLst/>
            <a:rect l="l" t="t" r="r" b="b"/>
            <a:pathLst>
              <a:path w="127635" h="0">
                <a:moveTo>
                  <a:pt x="0" y="0"/>
                </a:moveTo>
                <a:lnTo>
                  <a:pt x="127242" y="0"/>
                </a:lnTo>
              </a:path>
            </a:pathLst>
          </a:custGeom>
          <a:ln w="745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726059" y="1152332"/>
            <a:ext cx="491490" cy="0"/>
          </a:xfrm>
          <a:custGeom>
            <a:avLst/>
            <a:gdLst/>
            <a:ahLst/>
            <a:cxnLst/>
            <a:rect l="l" t="t" r="r" b="b"/>
            <a:pathLst>
              <a:path w="491489" h="0">
                <a:moveTo>
                  <a:pt x="0" y="0"/>
                </a:moveTo>
                <a:lnTo>
                  <a:pt x="491018" y="0"/>
                </a:lnTo>
              </a:path>
            </a:pathLst>
          </a:custGeom>
          <a:ln w="745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4" name="object 4"/>
          <p:cNvGrpSpPr/>
          <p:nvPr/>
        </p:nvGrpSpPr>
        <p:grpSpPr>
          <a:xfrm>
            <a:off x="3438273" y="945792"/>
            <a:ext cx="64135" cy="413384"/>
            <a:chOff x="3438273" y="945792"/>
            <a:chExt cx="64135" cy="413384"/>
          </a:xfrm>
        </p:grpSpPr>
        <p:sp>
          <p:nvSpPr>
            <p:cNvPr id="5" name="object 5"/>
            <p:cNvSpPr/>
            <p:nvPr/>
          </p:nvSpPr>
          <p:spPr>
            <a:xfrm>
              <a:off x="3442058" y="949577"/>
              <a:ext cx="56515" cy="203200"/>
            </a:xfrm>
            <a:custGeom>
              <a:avLst/>
              <a:gdLst/>
              <a:ahLst/>
              <a:cxnLst/>
              <a:rect l="l" t="t" r="r" b="b"/>
              <a:pathLst>
                <a:path w="56514" h="203200">
                  <a:moveTo>
                    <a:pt x="56241" y="0"/>
                  </a:moveTo>
                  <a:lnTo>
                    <a:pt x="0" y="202754"/>
                  </a:lnTo>
                </a:path>
              </a:pathLst>
            </a:custGeom>
            <a:ln w="75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3442058" y="1152331"/>
              <a:ext cx="56515" cy="203200"/>
            </a:xfrm>
            <a:custGeom>
              <a:avLst/>
              <a:gdLst/>
              <a:ahLst/>
              <a:cxnLst/>
              <a:rect l="l" t="t" r="r" b="b"/>
              <a:pathLst>
                <a:path w="56514" h="203200">
                  <a:moveTo>
                    <a:pt x="0" y="0"/>
                  </a:moveTo>
                  <a:lnTo>
                    <a:pt x="56241" y="202754"/>
                  </a:lnTo>
                </a:path>
              </a:pathLst>
            </a:custGeom>
            <a:ln w="75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" name="object 7"/>
          <p:cNvGrpSpPr/>
          <p:nvPr/>
        </p:nvGrpSpPr>
        <p:grpSpPr>
          <a:xfrm>
            <a:off x="4482934" y="945791"/>
            <a:ext cx="64135" cy="413384"/>
            <a:chOff x="4482934" y="945791"/>
            <a:chExt cx="64135" cy="413384"/>
          </a:xfrm>
        </p:grpSpPr>
        <p:sp>
          <p:nvSpPr>
            <p:cNvPr id="8" name="object 8"/>
            <p:cNvSpPr/>
            <p:nvPr/>
          </p:nvSpPr>
          <p:spPr>
            <a:xfrm>
              <a:off x="4486719" y="949576"/>
              <a:ext cx="56515" cy="203200"/>
            </a:xfrm>
            <a:custGeom>
              <a:avLst/>
              <a:gdLst/>
              <a:ahLst/>
              <a:cxnLst/>
              <a:rect l="l" t="t" r="r" b="b"/>
              <a:pathLst>
                <a:path w="56514" h="203200">
                  <a:moveTo>
                    <a:pt x="0" y="0"/>
                  </a:moveTo>
                  <a:lnTo>
                    <a:pt x="56241" y="202754"/>
                  </a:lnTo>
                </a:path>
              </a:pathLst>
            </a:custGeom>
            <a:ln w="75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4486719" y="1152329"/>
              <a:ext cx="56515" cy="203200"/>
            </a:xfrm>
            <a:custGeom>
              <a:avLst/>
              <a:gdLst/>
              <a:ahLst/>
              <a:cxnLst/>
              <a:rect l="l" t="t" r="r" b="b"/>
              <a:pathLst>
                <a:path w="56514" h="203200">
                  <a:moveTo>
                    <a:pt x="56241" y="0"/>
                  </a:moveTo>
                  <a:lnTo>
                    <a:pt x="0" y="202754"/>
                  </a:lnTo>
                </a:path>
              </a:pathLst>
            </a:custGeom>
            <a:ln w="75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/>
          <p:cNvSpPr txBox="1"/>
          <p:nvPr/>
        </p:nvSpPr>
        <p:spPr>
          <a:xfrm>
            <a:off x="3173019" y="1026649"/>
            <a:ext cx="570230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  <a:tabLst>
                <a:tab pos="405130" algn="l"/>
              </a:tabLst>
            </a:pPr>
            <a:r>
              <a:rPr dirty="0" sz="1150" spc="15">
                <a:latin typeface="Times New Roman"/>
                <a:cs typeface="Times New Roman"/>
              </a:rPr>
              <a:t>lim	</a:t>
            </a:r>
            <a:r>
              <a:rPr dirty="0" baseline="-34188" sz="975" spc="30">
                <a:latin typeface="Times New Roman"/>
                <a:cs typeface="Times New Roman"/>
              </a:rPr>
              <a:t>2</a:t>
            </a:r>
            <a:r>
              <a:rPr dirty="0" baseline="-34188" sz="975" spc="187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504476" y="931775"/>
            <a:ext cx="586740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  <a:tabLst>
                <a:tab pos="373380" algn="l"/>
              </a:tabLst>
            </a:pPr>
            <a:r>
              <a:rPr dirty="0" sz="1150" spc="25">
                <a:latin typeface="Times New Roman"/>
                <a:cs typeface="Times New Roman"/>
              </a:rPr>
              <a:t>1</a:t>
            </a:r>
            <a:r>
              <a:rPr dirty="0" sz="1150" spc="25">
                <a:latin typeface="Times New Roman"/>
                <a:cs typeface="Times New Roman"/>
              </a:rPr>
              <a:t>	</a:t>
            </a:r>
            <a:r>
              <a:rPr dirty="0" sz="1150" spc="5">
                <a:latin typeface="Times New Roman"/>
                <a:cs typeface="Times New Roman"/>
              </a:rPr>
              <a:t>2</a:t>
            </a:r>
            <a:r>
              <a:rPr dirty="0" sz="1150" spc="15" i="1">
                <a:latin typeface="Times New Roman"/>
                <a:cs typeface="Times New Roman"/>
              </a:rPr>
              <a:t>t</a:t>
            </a:r>
            <a:r>
              <a:rPr dirty="0" sz="1150" spc="-180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endParaRPr baseline="47008" sz="975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206386" y="1177274"/>
            <a:ext cx="214629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10" i="1">
                <a:latin typeface="Times New Roman"/>
                <a:cs typeface="Times New Roman"/>
              </a:rPr>
              <a:t>t</a:t>
            </a:r>
            <a:r>
              <a:rPr dirty="0" sz="650" spc="-100" i="1">
                <a:latin typeface="Times New Roman"/>
                <a:cs typeface="Times New Roman"/>
              </a:rPr>
              <a:t> </a:t>
            </a:r>
            <a:r>
              <a:rPr dirty="0" sz="650" spc="60">
                <a:latin typeface="Symbol"/>
                <a:cs typeface="Symbol"/>
              </a:rPr>
              <a:t></a:t>
            </a:r>
            <a:endParaRPr sz="65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351562" y="1010203"/>
            <a:ext cx="113030" cy="14541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750" spc="55">
                <a:latin typeface="Symbol"/>
                <a:cs typeface="Symbol"/>
              </a:rPr>
              <a:t></a:t>
            </a:r>
            <a:r>
              <a:rPr dirty="0" sz="750" spc="10" i="1">
                <a:latin typeface="Times New Roman"/>
                <a:cs typeface="Times New Roman"/>
              </a:rPr>
              <a:t>t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509578" y="1144261"/>
            <a:ext cx="640715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208915" algn="l"/>
              </a:tabLst>
            </a:pPr>
            <a:r>
              <a:rPr dirty="0" sz="1150" spc="15" i="1">
                <a:latin typeface="Times New Roman"/>
                <a:cs typeface="Times New Roman"/>
              </a:rPr>
              <a:t>t</a:t>
            </a:r>
            <a:r>
              <a:rPr dirty="0" sz="1150" spc="15" i="1">
                <a:latin typeface="Times New Roman"/>
                <a:cs typeface="Times New Roman"/>
              </a:rPr>
              <a:t>	</a:t>
            </a:r>
            <a:r>
              <a:rPr dirty="0" sz="1150" spc="114">
                <a:latin typeface="Times New Roman"/>
                <a:cs typeface="Times New Roman"/>
              </a:rPr>
              <a:t>1</a:t>
            </a:r>
            <a:r>
              <a:rPr dirty="0" sz="1150" spc="30">
                <a:latin typeface="Symbol"/>
                <a:cs typeface="Symbol"/>
              </a:rPr>
              <a:t>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t</a:t>
            </a:r>
            <a:r>
              <a:rPr dirty="0" sz="1150" spc="-20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t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112753" y="1026649"/>
            <a:ext cx="285115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baseline="-34188" sz="975" spc="30">
                <a:latin typeface="Times New Roman"/>
                <a:cs typeface="Times New Roman"/>
              </a:rPr>
              <a:t>2</a:t>
            </a:r>
            <a:r>
              <a:rPr dirty="0" baseline="-34188" sz="975" spc="30">
                <a:latin typeface="Times New Roman"/>
                <a:cs typeface="Times New Roman"/>
              </a:rPr>
              <a:t> </a:t>
            </a:r>
            <a:r>
              <a:rPr dirty="0" baseline="-34188" sz="975" spc="22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75">
                <a:latin typeface="Times New Roman"/>
                <a:cs typeface="Times New Roman"/>
              </a:rPr>
              <a:t> </a:t>
            </a:r>
            <a:r>
              <a:rPr dirty="0" sz="1150" spc="20" b="1">
                <a:latin typeface="Times New Roman"/>
                <a:cs typeface="Times New Roman"/>
              </a:rPr>
              <a:t>e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01724" y="1551514"/>
            <a:ext cx="5441950" cy="57912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take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1744332" y="2350854"/>
            <a:ext cx="205740" cy="418465"/>
            <a:chOff x="1744332" y="2350854"/>
            <a:chExt cx="205740" cy="418465"/>
          </a:xfrm>
        </p:grpSpPr>
        <p:sp>
          <p:nvSpPr>
            <p:cNvPr id="18" name="object 18"/>
            <p:cNvSpPr/>
            <p:nvPr/>
          </p:nvSpPr>
          <p:spPr>
            <a:xfrm>
              <a:off x="1823181" y="2559811"/>
              <a:ext cx="127000" cy="0"/>
            </a:xfrm>
            <a:custGeom>
              <a:avLst/>
              <a:gdLst/>
              <a:ahLst/>
              <a:cxnLst/>
              <a:rect l="l" t="t" r="r" b="b"/>
              <a:pathLst>
                <a:path w="127000" h="0">
                  <a:moveTo>
                    <a:pt x="0" y="0"/>
                  </a:moveTo>
                  <a:lnTo>
                    <a:pt x="12671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1748106" y="2354627"/>
              <a:ext cx="56515" cy="205740"/>
            </a:xfrm>
            <a:custGeom>
              <a:avLst/>
              <a:gdLst/>
              <a:ahLst/>
              <a:cxnLst/>
              <a:rect l="l" t="t" r="r" b="b"/>
              <a:pathLst>
                <a:path w="56514" h="205739">
                  <a:moveTo>
                    <a:pt x="56008" y="0"/>
                  </a:moveTo>
                  <a:lnTo>
                    <a:pt x="0" y="20518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1748106" y="2559811"/>
              <a:ext cx="56515" cy="205740"/>
            </a:xfrm>
            <a:custGeom>
              <a:avLst/>
              <a:gdLst/>
              <a:ahLst/>
              <a:cxnLst/>
              <a:rect l="l" t="t" r="r" b="b"/>
              <a:pathLst>
                <a:path w="56514" h="205739">
                  <a:moveTo>
                    <a:pt x="0" y="0"/>
                  </a:moveTo>
                  <a:lnTo>
                    <a:pt x="56008" y="20518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1" name="object 21"/>
          <p:cNvSpPr/>
          <p:nvPr/>
        </p:nvSpPr>
        <p:spPr>
          <a:xfrm>
            <a:off x="2030930" y="2559811"/>
            <a:ext cx="489584" cy="0"/>
          </a:xfrm>
          <a:custGeom>
            <a:avLst/>
            <a:gdLst/>
            <a:ahLst/>
            <a:cxnLst/>
            <a:rect l="l" t="t" r="r" b="b"/>
            <a:pathLst>
              <a:path w="489585" h="0">
                <a:moveTo>
                  <a:pt x="0" y="0"/>
                </a:moveTo>
                <a:lnTo>
                  <a:pt x="488984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22" name="object 22"/>
          <p:cNvGrpSpPr/>
          <p:nvPr/>
        </p:nvGrpSpPr>
        <p:grpSpPr>
          <a:xfrm>
            <a:off x="2784666" y="2350854"/>
            <a:ext cx="64135" cy="418465"/>
            <a:chOff x="2784666" y="2350854"/>
            <a:chExt cx="64135" cy="418465"/>
          </a:xfrm>
        </p:grpSpPr>
        <p:sp>
          <p:nvSpPr>
            <p:cNvPr id="23" name="object 23"/>
            <p:cNvSpPr/>
            <p:nvPr/>
          </p:nvSpPr>
          <p:spPr>
            <a:xfrm>
              <a:off x="2788439" y="2354627"/>
              <a:ext cx="56515" cy="205740"/>
            </a:xfrm>
            <a:custGeom>
              <a:avLst/>
              <a:gdLst/>
              <a:ahLst/>
              <a:cxnLst/>
              <a:rect l="l" t="t" r="r" b="b"/>
              <a:pathLst>
                <a:path w="56514" h="205739">
                  <a:moveTo>
                    <a:pt x="0" y="0"/>
                  </a:moveTo>
                  <a:lnTo>
                    <a:pt x="56008" y="20518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2788439" y="2559811"/>
              <a:ext cx="56515" cy="205740"/>
            </a:xfrm>
            <a:custGeom>
              <a:avLst/>
              <a:gdLst/>
              <a:ahLst/>
              <a:cxnLst/>
              <a:rect l="l" t="t" r="r" b="b"/>
              <a:pathLst>
                <a:path w="56514" h="205739">
                  <a:moveTo>
                    <a:pt x="56008" y="0"/>
                  </a:moveTo>
                  <a:lnTo>
                    <a:pt x="0" y="20518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5" name="object 25"/>
          <p:cNvSpPr/>
          <p:nvPr/>
        </p:nvSpPr>
        <p:spPr>
          <a:xfrm>
            <a:off x="3310791" y="2559811"/>
            <a:ext cx="127000" cy="0"/>
          </a:xfrm>
          <a:custGeom>
            <a:avLst/>
            <a:gdLst/>
            <a:ahLst/>
            <a:cxnLst/>
            <a:rect l="l" t="t" r="r" b="b"/>
            <a:pathLst>
              <a:path w="127000" h="0">
                <a:moveTo>
                  <a:pt x="0" y="0"/>
                </a:moveTo>
                <a:lnTo>
                  <a:pt x="126714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3740192" y="2559811"/>
            <a:ext cx="489584" cy="0"/>
          </a:xfrm>
          <a:custGeom>
            <a:avLst/>
            <a:gdLst/>
            <a:ahLst/>
            <a:cxnLst/>
            <a:rect l="l" t="t" r="r" b="b"/>
            <a:pathLst>
              <a:path w="489585" h="0">
                <a:moveTo>
                  <a:pt x="0" y="0"/>
                </a:moveTo>
                <a:lnTo>
                  <a:pt x="488984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27" name="object 27"/>
          <p:cNvGrpSpPr/>
          <p:nvPr/>
        </p:nvGrpSpPr>
        <p:grpSpPr>
          <a:xfrm>
            <a:off x="3010290" y="2350854"/>
            <a:ext cx="64135" cy="418465"/>
            <a:chOff x="3010290" y="2350854"/>
            <a:chExt cx="64135" cy="418465"/>
          </a:xfrm>
        </p:grpSpPr>
        <p:sp>
          <p:nvSpPr>
            <p:cNvPr id="28" name="object 28"/>
            <p:cNvSpPr/>
            <p:nvPr/>
          </p:nvSpPr>
          <p:spPr>
            <a:xfrm>
              <a:off x="3014063" y="2354627"/>
              <a:ext cx="56515" cy="205740"/>
            </a:xfrm>
            <a:custGeom>
              <a:avLst/>
              <a:gdLst/>
              <a:ahLst/>
              <a:cxnLst/>
              <a:rect l="l" t="t" r="r" b="b"/>
              <a:pathLst>
                <a:path w="56514" h="205739">
                  <a:moveTo>
                    <a:pt x="56008" y="0"/>
                  </a:moveTo>
                  <a:lnTo>
                    <a:pt x="0" y="20518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3014063" y="2559811"/>
              <a:ext cx="56515" cy="205740"/>
            </a:xfrm>
            <a:custGeom>
              <a:avLst/>
              <a:gdLst/>
              <a:ahLst/>
              <a:cxnLst/>
              <a:rect l="l" t="t" r="r" b="b"/>
              <a:pathLst>
                <a:path w="56514" h="205739">
                  <a:moveTo>
                    <a:pt x="0" y="0"/>
                  </a:moveTo>
                  <a:lnTo>
                    <a:pt x="56008" y="20518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0" name="object 30"/>
          <p:cNvGrpSpPr/>
          <p:nvPr/>
        </p:nvGrpSpPr>
        <p:grpSpPr>
          <a:xfrm>
            <a:off x="4715579" y="2350854"/>
            <a:ext cx="64135" cy="418465"/>
            <a:chOff x="4715579" y="2350854"/>
            <a:chExt cx="64135" cy="418465"/>
          </a:xfrm>
        </p:grpSpPr>
        <p:sp>
          <p:nvSpPr>
            <p:cNvPr id="31" name="object 31"/>
            <p:cNvSpPr/>
            <p:nvPr/>
          </p:nvSpPr>
          <p:spPr>
            <a:xfrm>
              <a:off x="4719353" y="2354627"/>
              <a:ext cx="56515" cy="205740"/>
            </a:xfrm>
            <a:custGeom>
              <a:avLst/>
              <a:gdLst/>
              <a:ahLst/>
              <a:cxnLst/>
              <a:rect l="l" t="t" r="r" b="b"/>
              <a:pathLst>
                <a:path w="56514" h="205739">
                  <a:moveTo>
                    <a:pt x="0" y="0"/>
                  </a:moveTo>
                  <a:lnTo>
                    <a:pt x="56008" y="20518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4719353" y="2559811"/>
              <a:ext cx="56515" cy="205740"/>
            </a:xfrm>
            <a:custGeom>
              <a:avLst/>
              <a:gdLst/>
              <a:ahLst/>
              <a:cxnLst/>
              <a:rect l="l" t="t" r="r" b="b"/>
              <a:pathLst>
                <a:path w="56514" h="205739">
                  <a:moveTo>
                    <a:pt x="56008" y="0"/>
                  </a:moveTo>
                  <a:lnTo>
                    <a:pt x="0" y="20518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3" name="object 33"/>
          <p:cNvSpPr/>
          <p:nvPr/>
        </p:nvSpPr>
        <p:spPr>
          <a:xfrm>
            <a:off x="3321913" y="3101546"/>
            <a:ext cx="127000" cy="0"/>
          </a:xfrm>
          <a:custGeom>
            <a:avLst/>
            <a:gdLst/>
            <a:ahLst/>
            <a:cxnLst/>
            <a:rect l="l" t="t" r="r" b="b"/>
            <a:pathLst>
              <a:path w="127000" h="0">
                <a:moveTo>
                  <a:pt x="0" y="0"/>
                </a:moveTo>
                <a:lnTo>
                  <a:pt x="126714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4185482" y="3235293"/>
            <a:ext cx="46355" cy="0"/>
          </a:xfrm>
          <a:custGeom>
            <a:avLst/>
            <a:gdLst/>
            <a:ahLst/>
            <a:cxnLst/>
            <a:rect l="l" t="t" r="r" b="b"/>
            <a:pathLst>
              <a:path w="46354" h="0">
                <a:moveTo>
                  <a:pt x="0" y="0"/>
                </a:moveTo>
                <a:lnTo>
                  <a:pt x="46078" y="0"/>
                </a:lnTo>
              </a:path>
            </a:pathLst>
          </a:custGeom>
          <a:ln w="357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3751314" y="3101545"/>
            <a:ext cx="731520" cy="0"/>
          </a:xfrm>
          <a:custGeom>
            <a:avLst/>
            <a:gdLst/>
            <a:ahLst/>
            <a:cxnLst/>
            <a:rect l="l" t="t" r="r" b="b"/>
            <a:pathLst>
              <a:path w="731520" h="0">
                <a:moveTo>
                  <a:pt x="0" y="0"/>
                </a:moveTo>
                <a:lnTo>
                  <a:pt x="731292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6" name="object 36"/>
          <p:cNvGrpSpPr/>
          <p:nvPr/>
        </p:nvGrpSpPr>
        <p:grpSpPr>
          <a:xfrm>
            <a:off x="3010290" y="2837422"/>
            <a:ext cx="74930" cy="528320"/>
            <a:chOff x="3010290" y="2837422"/>
            <a:chExt cx="74930" cy="528320"/>
          </a:xfrm>
        </p:grpSpPr>
        <p:sp>
          <p:nvSpPr>
            <p:cNvPr id="37" name="object 37"/>
            <p:cNvSpPr/>
            <p:nvPr/>
          </p:nvSpPr>
          <p:spPr>
            <a:xfrm>
              <a:off x="3014063" y="2841195"/>
              <a:ext cx="67310" cy="260350"/>
            </a:xfrm>
            <a:custGeom>
              <a:avLst/>
              <a:gdLst/>
              <a:ahLst/>
              <a:cxnLst/>
              <a:rect l="l" t="t" r="r" b="b"/>
              <a:pathLst>
                <a:path w="67310" h="260350">
                  <a:moveTo>
                    <a:pt x="67131" y="0"/>
                  </a:moveTo>
                  <a:lnTo>
                    <a:pt x="0" y="260350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3014063" y="3101545"/>
              <a:ext cx="67310" cy="260350"/>
            </a:xfrm>
            <a:custGeom>
              <a:avLst/>
              <a:gdLst/>
              <a:ahLst/>
              <a:cxnLst/>
              <a:rect l="l" t="t" r="r" b="b"/>
              <a:pathLst>
                <a:path w="67310" h="260350">
                  <a:moveTo>
                    <a:pt x="0" y="0"/>
                  </a:moveTo>
                  <a:lnTo>
                    <a:pt x="67131" y="260350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9" name="object 39"/>
          <p:cNvGrpSpPr/>
          <p:nvPr/>
        </p:nvGrpSpPr>
        <p:grpSpPr>
          <a:xfrm>
            <a:off x="4969009" y="2837422"/>
            <a:ext cx="74930" cy="528320"/>
            <a:chOff x="4969009" y="2837422"/>
            <a:chExt cx="74930" cy="528320"/>
          </a:xfrm>
        </p:grpSpPr>
        <p:sp>
          <p:nvSpPr>
            <p:cNvPr id="40" name="object 40"/>
            <p:cNvSpPr/>
            <p:nvPr/>
          </p:nvSpPr>
          <p:spPr>
            <a:xfrm>
              <a:off x="4972782" y="2841195"/>
              <a:ext cx="67310" cy="260350"/>
            </a:xfrm>
            <a:custGeom>
              <a:avLst/>
              <a:gdLst/>
              <a:ahLst/>
              <a:cxnLst/>
              <a:rect l="l" t="t" r="r" b="b"/>
              <a:pathLst>
                <a:path w="67310" h="260350">
                  <a:moveTo>
                    <a:pt x="0" y="0"/>
                  </a:moveTo>
                  <a:lnTo>
                    <a:pt x="67131" y="260350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4972782" y="3101545"/>
              <a:ext cx="67310" cy="260350"/>
            </a:xfrm>
            <a:custGeom>
              <a:avLst/>
              <a:gdLst/>
              <a:ahLst/>
              <a:cxnLst/>
              <a:rect l="l" t="t" r="r" b="b"/>
              <a:pathLst>
                <a:path w="67310" h="260350">
                  <a:moveTo>
                    <a:pt x="67131" y="0"/>
                  </a:moveTo>
                  <a:lnTo>
                    <a:pt x="0" y="260350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2" name="object 42"/>
          <p:cNvGrpSpPr/>
          <p:nvPr/>
        </p:nvGrpSpPr>
        <p:grpSpPr>
          <a:xfrm>
            <a:off x="5239122" y="3007284"/>
            <a:ext cx="41275" cy="188595"/>
            <a:chOff x="5239122" y="3007284"/>
            <a:chExt cx="41275" cy="188595"/>
          </a:xfrm>
        </p:grpSpPr>
        <p:sp>
          <p:nvSpPr>
            <p:cNvPr id="43" name="object 43"/>
            <p:cNvSpPr/>
            <p:nvPr/>
          </p:nvSpPr>
          <p:spPr>
            <a:xfrm>
              <a:off x="5242896" y="3011058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33366" y="0"/>
                  </a:moveTo>
                  <a:lnTo>
                    <a:pt x="0" y="90487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/>
            <p:cNvSpPr/>
            <p:nvPr/>
          </p:nvSpPr>
          <p:spPr>
            <a:xfrm>
              <a:off x="5242896" y="310154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0" y="0"/>
                  </a:moveTo>
                  <a:lnTo>
                    <a:pt x="33366" y="90487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5" name="object 45"/>
          <p:cNvGrpSpPr/>
          <p:nvPr/>
        </p:nvGrpSpPr>
        <p:grpSpPr>
          <a:xfrm>
            <a:off x="5717779" y="3007284"/>
            <a:ext cx="41275" cy="188595"/>
            <a:chOff x="5717779" y="3007284"/>
            <a:chExt cx="41275" cy="188595"/>
          </a:xfrm>
        </p:grpSpPr>
        <p:sp>
          <p:nvSpPr>
            <p:cNvPr id="46" name="object 46"/>
            <p:cNvSpPr/>
            <p:nvPr/>
          </p:nvSpPr>
          <p:spPr>
            <a:xfrm>
              <a:off x="5721552" y="3011058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0" y="0"/>
                  </a:moveTo>
                  <a:lnTo>
                    <a:pt x="33366" y="90487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/>
            <p:cNvSpPr/>
            <p:nvPr/>
          </p:nvSpPr>
          <p:spPr>
            <a:xfrm>
              <a:off x="5721552" y="310154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33366" y="0"/>
                  </a:moveTo>
                  <a:lnTo>
                    <a:pt x="0" y="90487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8" name="object 48"/>
          <p:cNvSpPr txBox="1"/>
          <p:nvPr/>
        </p:nvSpPr>
        <p:spPr>
          <a:xfrm>
            <a:off x="3853491" y="2336762"/>
            <a:ext cx="25019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799387" y="3104322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1505413" y="2432806"/>
            <a:ext cx="51689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65455" algn="l"/>
              </a:tabLst>
            </a:pP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im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Times New Roman"/>
                <a:cs typeface="Times New Roman"/>
              </a:rPr>
              <a:t>,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1797406" y="2336762"/>
            <a:ext cx="16529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384175" algn="l"/>
                <a:tab pos="1537970" algn="l"/>
              </a:tabLst>
            </a:pPr>
            <a:r>
              <a:rPr dirty="0" sz="1200">
                <a:latin typeface="Times New Roman"/>
                <a:cs typeface="Times New Roman"/>
              </a:rPr>
              <a:t>1	</a:t>
            </a:r>
            <a:r>
              <a:rPr dirty="0" sz="1200" spc="-10">
                <a:latin typeface="Times New Roman"/>
                <a:cs typeface="Times New Roman"/>
              </a:rPr>
              <a:t>2</a:t>
            </a:r>
            <a:r>
              <a:rPr dirty="0" sz="1200" spc="-1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	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1789849" y="2483609"/>
            <a:ext cx="1765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-25462" sz="1800" i="1">
                <a:latin typeface="Times New Roman"/>
                <a:cs typeface="Times New Roman"/>
              </a:rPr>
              <a:t>t</a:t>
            </a:r>
            <a:r>
              <a:rPr dirty="0" baseline="-25462" sz="1800" spc="-292" i="1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3334237" y="2878497"/>
            <a:ext cx="1022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5209529" y="2981292"/>
            <a:ext cx="579120" cy="240665"/>
          </a:xfrm>
          <a:prstGeom prst="rect">
            <a:avLst/>
          </a:prstGeom>
          <a:ln w="7547">
            <a:solidFill>
              <a:srgbClr val="000000"/>
            </a:solidFill>
          </a:ln>
        </p:spPr>
        <p:txBody>
          <a:bodyPr wrap="square" lIns="0" tIns="5715" rIns="0" bIns="0" rtlCol="0" vert="horz">
            <a:spAutoFit/>
          </a:bodyPr>
          <a:lstStyle/>
          <a:p>
            <a:pPr marL="80645">
              <a:lnSpc>
                <a:spcPct val="100000"/>
              </a:lnSpc>
              <a:spcBef>
                <a:spcPts val="45"/>
              </a:spcBef>
            </a:pP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1513357" y="2585205"/>
            <a:ext cx="21399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15">
                <a:latin typeface="Symbol"/>
                <a:cs typeface="Symbol"/>
              </a:rPr>
              <a:t></a:t>
            </a:r>
            <a:endParaRPr sz="700">
              <a:latin typeface="Symbol"/>
              <a:cs typeface="Symbo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3054188" y="2520912"/>
            <a:ext cx="40005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10">
                <a:latin typeface="Symbol"/>
                <a:cs typeface="Symbol"/>
              </a:rPr>
              <a:t></a:t>
            </a:r>
            <a:r>
              <a:rPr dirty="0" sz="700" spc="-5">
                <a:latin typeface="Symbol"/>
                <a:cs typeface="Symbol"/>
              </a:rPr>
              <a:t></a:t>
            </a:r>
            <a:r>
              <a:rPr dirty="0" sz="700">
                <a:latin typeface="Times New Roman"/>
                <a:cs typeface="Times New Roman"/>
              </a:rPr>
              <a:t> </a:t>
            </a:r>
            <a:r>
              <a:rPr dirty="0" sz="700" spc="-55">
                <a:latin typeface="Times New Roman"/>
                <a:cs typeface="Times New Roman"/>
              </a:rPr>
              <a:t> </a:t>
            </a:r>
            <a:r>
              <a:rPr dirty="0" baseline="-11574" sz="1800" i="1">
                <a:latin typeface="Times New Roman"/>
                <a:cs typeface="Times New Roman"/>
              </a:rPr>
              <a:t>t</a:t>
            </a:r>
            <a:r>
              <a:rPr dirty="0" baseline="-11574" sz="1800" spc="-292" i="1">
                <a:latin typeface="Times New Roman"/>
                <a:cs typeface="Times New Roman"/>
              </a:rPr>
              <a:t> </a:t>
            </a:r>
            <a:r>
              <a:rPr dirty="0" baseline="23809" sz="1050" spc="-7">
                <a:latin typeface="Times New Roman"/>
                <a:cs typeface="Times New Roman"/>
              </a:rPr>
              <a:t>2</a:t>
            </a:r>
            <a:endParaRPr baseline="23809" sz="105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4300644" y="2585205"/>
            <a:ext cx="21399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15">
                <a:latin typeface="Symbol"/>
                <a:cs typeface="Symbol"/>
              </a:rPr>
              <a:t></a:t>
            </a:r>
            <a:endParaRPr sz="700">
              <a:latin typeface="Symbol"/>
              <a:cs typeface="Symbo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4554146" y="3126940"/>
            <a:ext cx="21399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15">
                <a:latin typeface="Symbol"/>
                <a:cs typeface="Symbol"/>
              </a:rPr>
              <a:t></a:t>
            </a:r>
            <a:endParaRPr sz="700">
              <a:latin typeface="Symbol"/>
              <a:cs typeface="Symbo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4181120" y="3213458"/>
            <a:ext cx="5016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3874859" y="3034076"/>
            <a:ext cx="615950" cy="33210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ts val="1950"/>
              </a:lnSpc>
              <a:spcBef>
                <a:spcPts val="110"/>
              </a:spcBef>
              <a:tabLst>
                <a:tab pos="552450" algn="l"/>
              </a:tabLst>
            </a:pPr>
            <a:r>
              <a:rPr dirty="0" sz="1950" spc="-254">
                <a:latin typeface="Symbol"/>
                <a:cs typeface="Symbol"/>
              </a:rPr>
              <a:t></a:t>
            </a:r>
            <a:r>
              <a:rPr dirty="0" sz="1950" spc="-60">
                <a:latin typeface="Times New Roman"/>
                <a:cs typeface="Times New Roman"/>
              </a:rPr>
              <a:t> </a:t>
            </a:r>
            <a:r>
              <a:rPr dirty="0" sz="500">
                <a:latin typeface="Times New Roman"/>
                <a:cs typeface="Times New Roman"/>
              </a:rPr>
              <a:t>2</a:t>
            </a:r>
            <a:r>
              <a:rPr dirty="0" sz="500">
                <a:latin typeface="Times New Roman"/>
                <a:cs typeface="Times New Roman"/>
              </a:rPr>
              <a:t>	</a:t>
            </a:r>
            <a:r>
              <a:rPr dirty="0" sz="1950" spc="-254">
                <a:latin typeface="Symbol"/>
                <a:cs typeface="Symbol"/>
              </a:rPr>
              <a:t></a:t>
            </a:r>
            <a:endParaRPr sz="1950">
              <a:latin typeface="Symbol"/>
              <a:cs typeface="Symbol"/>
            </a:endParaRPr>
          </a:p>
          <a:p>
            <a:pPr marL="85725">
              <a:lnSpc>
                <a:spcPts val="450"/>
              </a:lnSpc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3985710" y="2878497"/>
            <a:ext cx="25019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3065338" y="3062647"/>
            <a:ext cx="120396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887094" algn="l"/>
                <a:tab pos="1120775" algn="l"/>
              </a:tabLst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5">
                <a:latin typeface="Symbol"/>
                <a:cs typeface="Symbol"/>
              </a:rPr>
              <a:t></a:t>
            </a:r>
            <a:r>
              <a:rPr dirty="0" sz="700" spc="120">
                <a:latin typeface="Times New Roman"/>
                <a:cs typeface="Times New Roman"/>
              </a:rPr>
              <a:t> </a:t>
            </a:r>
            <a:r>
              <a:rPr dirty="0" baseline="-11574" sz="1800" i="1">
                <a:latin typeface="Times New Roman"/>
                <a:cs typeface="Times New Roman"/>
              </a:rPr>
              <a:t>t</a:t>
            </a:r>
            <a:r>
              <a:rPr dirty="0" baseline="-11574" sz="1800" spc="-284" i="1">
                <a:latin typeface="Times New Roman"/>
                <a:cs typeface="Times New Roman"/>
              </a:rPr>
              <a:t> </a:t>
            </a:r>
            <a:r>
              <a:rPr dirty="0" baseline="23809" sz="1050" spc="-7">
                <a:latin typeface="Times New Roman"/>
                <a:cs typeface="Times New Roman"/>
              </a:rPr>
              <a:t>2</a:t>
            </a:r>
            <a:r>
              <a:rPr dirty="0" baseline="23809" sz="1050" spc="359">
                <a:latin typeface="Times New Roman"/>
                <a:cs typeface="Times New Roman"/>
              </a:rPr>
              <a:t> </a:t>
            </a:r>
            <a:r>
              <a:rPr dirty="0" baseline="23809" sz="1050" spc="359">
                <a:latin typeface="Times New Roman"/>
                <a:cs typeface="Times New Roman"/>
              </a:rPr>
              <a:t> </a:t>
            </a:r>
            <a:r>
              <a:rPr dirty="0" sz="700" spc="-5" i="1">
                <a:latin typeface="Times New Roman"/>
                <a:cs typeface="Times New Roman"/>
              </a:rPr>
              <a:t>t</a:t>
            </a:r>
            <a:r>
              <a:rPr dirty="0" sz="700" spc="-110" i="1">
                <a:latin typeface="Times New Roman"/>
                <a:cs typeface="Times New Roman"/>
              </a:rPr>
              <a:t> </a:t>
            </a:r>
            <a:r>
              <a:rPr dirty="0" sz="700" spc="5">
                <a:latin typeface="Symbol"/>
                <a:cs typeface="Symbol"/>
              </a:rPr>
              <a:t></a:t>
            </a:r>
            <a:r>
              <a:rPr dirty="0" sz="700" spc="5">
                <a:latin typeface="Times New Roman"/>
                <a:cs typeface="Times New Roman"/>
              </a:rPr>
              <a:t>	</a:t>
            </a:r>
            <a:r>
              <a:rPr dirty="0" u="sng" baseline="3968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3968" sz="1050" spc="-7">
                <a:latin typeface="Times New Roman"/>
                <a:cs typeface="Times New Roman"/>
              </a:rPr>
              <a:t>	1</a:t>
            </a:r>
            <a:endParaRPr baseline="3968" sz="105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2876236" y="2974533"/>
            <a:ext cx="8636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93725" algn="l"/>
              </a:tabLst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65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im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im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2653790" y="2416131"/>
            <a:ext cx="113030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00" spc="25">
                <a:latin typeface="Symbol"/>
                <a:cs typeface="Symbol"/>
              </a:rPr>
              <a:t></a:t>
            </a:r>
            <a:r>
              <a:rPr dirty="0" sz="800" spc="-5" i="1">
                <a:latin typeface="Times New Roman"/>
                <a:cs typeface="Times New Roman"/>
              </a:rPr>
              <a:t>t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584739" y="2416131"/>
            <a:ext cx="113030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00" spc="20">
                <a:latin typeface="Symbol"/>
                <a:cs typeface="Symbol"/>
              </a:rPr>
              <a:t></a:t>
            </a:r>
            <a:r>
              <a:rPr dirty="0" sz="800" spc="-5" i="1">
                <a:latin typeface="Times New Roman"/>
                <a:cs typeface="Times New Roman"/>
              </a:rPr>
              <a:t>t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1985680" y="2551869"/>
            <a:ext cx="5505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3483582" y="2551869"/>
            <a:ext cx="7620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19841" sz="1050" spc="-7" i="1">
                <a:latin typeface="Times New Roman"/>
                <a:cs typeface="Times New Roman"/>
              </a:rPr>
              <a:t>t</a:t>
            </a:r>
            <a:r>
              <a:rPr dirty="0" baseline="19841" sz="1050" spc="-165" i="1">
                <a:latin typeface="Times New Roman"/>
                <a:cs typeface="Times New Roman"/>
              </a:rPr>
              <a:t> </a:t>
            </a:r>
            <a:r>
              <a:rPr dirty="0" baseline="19841" sz="1050" spc="15">
                <a:latin typeface="Symbol"/>
                <a:cs typeface="Symbol"/>
              </a:rPr>
              <a:t></a:t>
            </a:r>
            <a:r>
              <a:rPr dirty="0" baseline="19841" sz="1050" spc="-7">
                <a:latin typeface="Symbol"/>
                <a:cs typeface="Symbol"/>
              </a:rPr>
              <a:t></a:t>
            </a:r>
            <a:r>
              <a:rPr dirty="0" baseline="19841" sz="1050" spc="37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2528684" y="2432806"/>
            <a:ext cx="120015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0045" algn="l"/>
                <a:tab pos="929640" algn="l"/>
              </a:tabLst>
            </a:pP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r>
              <a:rPr dirty="0" sz="1200" b="1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im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im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4237986" y="2432806"/>
            <a:ext cx="3676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im</a:t>
            </a:r>
            <a:r>
              <a:rPr dirty="0" sz="1200" spc="-165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4838132" y="2957865"/>
            <a:ext cx="113030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00" spc="25">
                <a:latin typeface="Symbol"/>
                <a:cs typeface="Symbol"/>
              </a:rPr>
              <a:t></a:t>
            </a:r>
            <a:r>
              <a:rPr dirty="0" sz="800" spc="-5" i="1">
                <a:latin typeface="Times New Roman"/>
                <a:cs typeface="Times New Roman"/>
              </a:rPr>
              <a:t>t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4491298" y="2974540"/>
            <a:ext cx="6896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92455" algn="l"/>
              </a:tabLst>
            </a:pP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im</a:t>
            </a:r>
            <a:r>
              <a:rPr dirty="0" sz="1200" spc="-165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r>
              <a:rPr dirty="0" sz="1200" b="1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3743378" y="3108283"/>
            <a:ext cx="4267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29565" algn="l"/>
              </a:tabLst>
            </a:pP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4249932" y="3108279"/>
            <a:ext cx="1949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7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901700" y="3554953"/>
            <a:ext cx="313436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your</a:t>
            </a:r>
            <a:r>
              <a:rPr dirty="0" sz="1100" spc="-5">
                <a:latin typeface="Calibri"/>
                <a:cs typeface="Calibri"/>
              </a:rPr>
              <a:t> basic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infinity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processes/facts.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5" name="object 75"/>
          <p:cNvSpPr/>
          <p:nvPr/>
        </p:nvSpPr>
        <p:spPr>
          <a:xfrm>
            <a:off x="896111" y="3954779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6" name="object 76"/>
          <p:cNvSpPr txBox="1"/>
          <p:nvPr/>
        </p:nvSpPr>
        <p:spPr>
          <a:xfrm>
            <a:off x="901700" y="4323019"/>
            <a:ext cx="275336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4. </a:t>
            </a:r>
            <a:r>
              <a:rPr dirty="0" sz="1100" spc="-5">
                <a:latin typeface="Calibri"/>
                <a:cs typeface="Calibri"/>
              </a:rPr>
              <a:t>Compute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5">
                <a:latin typeface="Calibri"/>
                <a:cs typeface="Calibri"/>
              </a:rPr>
              <a:t> following limit.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3420274" y="4721537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4159511" y="4689828"/>
            <a:ext cx="694055" cy="2622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baseline="4830" sz="1725" spc="15" i="1">
                <a:latin typeface="Times New Roman"/>
                <a:cs typeface="Times New Roman"/>
              </a:rPr>
              <a:t>j</a:t>
            </a:r>
            <a:r>
              <a:rPr dirty="0" baseline="4830" sz="1725" spc="37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127">
                <a:latin typeface="Times New Roman"/>
                <a:cs typeface="Times New Roman"/>
              </a:rPr>
              <a:t> </a:t>
            </a:r>
            <a:r>
              <a:rPr dirty="0" baseline="4830" sz="1725" spc="15">
                <a:latin typeface="Times New Roman"/>
                <a:cs typeface="Times New Roman"/>
              </a:rPr>
              <a:t>c</a:t>
            </a:r>
            <a:r>
              <a:rPr dirty="0" baseline="4830" sz="1725" spc="37">
                <a:latin typeface="Times New Roman"/>
                <a:cs typeface="Times New Roman"/>
              </a:rPr>
              <a:t>o</a:t>
            </a:r>
            <a:r>
              <a:rPr dirty="0" baseline="4830" sz="1725" spc="225">
                <a:latin typeface="Times New Roman"/>
                <a:cs typeface="Times New Roman"/>
              </a:rPr>
              <a:t>s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k</a:t>
            </a:r>
            <a:endParaRPr baseline="4830" sz="1725">
              <a:latin typeface="Times New Roman"/>
              <a:cs typeface="Times New Roman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2897851" y="4638547"/>
            <a:ext cx="1136015" cy="31051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150" spc="20" i="1">
                <a:latin typeface="Times New Roman"/>
                <a:cs typeface="Times New Roman"/>
              </a:rPr>
              <a:t>r</a:t>
            </a:r>
            <a:r>
              <a:rPr dirty="0" sz="1150" spc="-20" i="1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5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8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-130" i="1">
                <a:latin typeface="Times New Roman"/>
                <a:cs typeface="Times New Roman"/>
              </a:rPr>
              <a:t> </a:t>
            </a:r>
            <a:r>
              <a:rPr dirty="0" sz="1150" spc="95">
                <a:latin typeface="Symbol"/>
                <a:cs typeface="Symbol"/>
              </a:rPr>
              <a:t></a:t>
            </a:r>
            <a:r>
              <a:rPr dirty="0" sz="1150" spc="-10">
                <a:latin typeface="Times New Roman"/>
                <a:cs typeface="Times New Roman"/>
              </a:rPr>
              <a:t>1</a:t>
            </a:r>
            <a:r>
              <a:rPr dirty="0" baseline="-4504" sz="2775" spc="-142">
                <a:latin typeface="Symbol"/>
                <a:cs typeface="Symbol"/>
              </a:rPr>
              <a:t></a:t>
            </a:r>
            <a:r>
              <a:rPr dirty="0" sz="1150" spc="10" i="1">
                <a:latin typeface="Times New Roman"/>
                <a:cs typeface="Times New Roman"/>
              </a:rPr>
              <a:t>i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-14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0" b="1">
                <a:latin typeface="Times New Roman"/>
                <a:cs typeface="Times New Roman"/>
              </a:rPr>
              <a:t>e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3739779" y="4605666"/>
            <a:ext cx="8826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50" spc="-660">
                <a:latin typeface="Tahoma"/>
                <a:cs typeface="Tahoma"/>
              </a:rPr>
              <a:t>→</a:t>
            </a:r>
            <a:endParaRPr sz="1150">
              <a:latin typeface="Tahoma"/>
              <a:cs typeface="Tahoma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3987753" y="4658121"/>
            <a:ext cx="27495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sz="650" spc="25">
                <a:latin typeface="Times New Roman"/>
                <a:cs typeface="Times New Roman"/>
              </a:rPr>
              <a:t>2</a:t>
            </a:r>
            <a:r>
              <a:rPr dirty="0" sz="750" spc="25" i="1">
                <a:latin typeface="Times New Roman"/>
                <a:cs typeface="Times New Roman"/>
              </a:rPr>
              <a:t>t</a:t>
            </a:r>
            <a:r>
              <a:rPr dirty="0" sz="750" spc="220" i="1">
                <a:latin typeface="Times New Roman"/>
                <a:cs typeface="Times New Roman"/>
              </a:rPr>
              <a:t> </a:t>
            </a:r>
            <a:r>
              <a:rPr dirty="0" baseline="19323" sz="1725" spc="-989">
                <a:latin typeface="Tahoma"/>
                <a:cs typeface="Tahoma"/>
              </a:rPr>
              <a:t>→</a:t>
            </a:r>
            <a:endParaRPr baseline="19323" sz="1725">
              <a:latin typeface="Tahoma"/>
              <a:cs typeface="Tahoma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2907799" y="4631502"/>
            <a:ext cx="8826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50" spc="-660">
                <a:latin typeface="Tahoma"/>
                <a:cs typeface="Tahoma"/>
              </a:rPr>
              <a:t>→</a:t>
            </a:r>
            <a:endParaRPr sz="1150">
              <a:latin typeface="Tahoma"/>
              <a:cs typeface="Tahoma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901712" y="5148192"/>
            <a:ext cx="5754370" cy="57912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lot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take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84" name="object 84"/>
          <p:cNvGrpSpPr/>
          <p:nvPr/>
        </p:nvGrpSpPr>
        <p:grpSpPr>
          <a:xfrm>
            <a:off x="2735557" y="5959036"/>
            <a:ext cx="1835785" cy="267335"/>
            <a:chOff x="2735557" y="5959036"/>
            <a:chExt cx="1835785" cy="267335"/>
          </a:xfrm>
        </p:grpSpPr>
        <p:sp>
          <p:nvSpPr>
            <p:cNvPr id="85" name="object 85"/>
            <p:cNvSpPr/>
            <p:nvPr/>
          </p:nvSpPr>
          <p:spPr>
            <a:xfrm>
              <a:off x="2739334" y="5959236"/>
              <a:ext cx="0" cy="267335"/>
            </a:xfrm>
            <a:custGeom>
              <a:avLst/>
              <a:gdLst/>
              <a:ahLst/>
              <a:cxnLst/>
              <a:rect l="l" t="t" r="r" b="b"/>
              <a:pathLst>
                <a:path w="0" h="267335">
                  <a:moveTo>
                    <a:pt x="0" y="0"/>
                  </a:moveTo>
                  <a:lnTo>
                    <a:pt x="0" y="266966"/>
                  </a:lnTo>
                </a:path>
              </a:pathLst>
            </a:custGeom>
            <a:ln w="755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/>
            <p:cNvSpPr/>
            <p:nvPr/>
          </p:nvSpPr>
          <p:spPr>
            <a:xfrm>
              <a:off x="4567043" y="5959236"/>
              <a:ext cx="0" cy="267335"/>
            </a:xfrm>
            <a:custGeom>
              <a:avLst/>
              <a:gdLst/>
              <a:ahLst/>
              <a:cxnLst/>
              <a:rect l="l" t="t" r="r" b="b"/>
              <a:pathLst>
                <a:path w="0" h="267335">
                  <a:moveTo>
                    <a:pt x="0" y="0"/>
                  </a:moveTo>
                  <a:lnTo>
                    <a:pt x="0" y="266966"/>
                  </a:lnTo>
                </a:path>
              </a:pathLst>
            </a:custGeom>
            <a:ln w="755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" name="object 87"/>
            <p:cNvSpPr/>
            <p:nvPr/>
          </p:nvSpPr>
          <p:spPr>
            <a:xfrm>
              <a:off x="2735755" y="5962850"/>
              <a:ext cx="1835785" cy="0"/>
            </a:xfrm>
            <a:custGeom>
              <a:avLst/>
              <a:gdLst/>
              <a:ahLst/>
              <a:cxnLst/>
              <a:rect l="l" t="t" r="r" b="b"/>
              <a:pathLst>
                <a:path w="1835785" h="0">
                  <a:moveTo>
                    <a:pt x="0" y="0"/>
                  </a:moveTo>
                  <a:lnTo>
                    <a:pt x="1835264" y="0"/>
                  </a:lnTo>
                </a:path>
              </a:pathLst>
            </a:custGeom>
            <a:ln w="762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" name="object 88"/>
            <p:cNvSpPr/>
            <p:nvPr/>
          </p:nvSpPr>
          <p:spPr>
            <a:xfrm>
              <a:off x="2735755" y="6222188"/>
              <a:ext cx="1835785" cy="0"/>
            </a:xfrm>
            <a:custGeom>
              <a:avLst/>
              <a:gdLst/>
              <a:ahLst/>
              <a:cxnLst/>
              <a:rect l="l" t="t" r="r" b="b"/>
              <a:pathLst>
                <a:path w="1835785" h="0">
                  <a:moveTo>
                    <a:pt x="0" y="0"/>
                  </a:moveTo>
                  <a:lnTo>
                    <a:pt x="1835264" y="0"/>
                  </a:lnTo>
                </a:path>
              </a:pathLst>
            </a:custGeom>
            <a:ln w="762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9" name="object 89"/>
          <p:cNvSpPr txBox="1"/>
          <p:nvPr/>
        </p:nvSpPr>
        <p:spPr>
          <a:xfrm>
            <a:off x="2754073" y="5936501"/>
            <a:ext cx="1781810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1123950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225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-89">
                <a:latin typeface="Times New Roman"/>
                <a:cs typeface="Times New Roman"/>
              </a:rPr>
              <a:t>3</a:t>
            </a:r>
            <a:r>
              <a:rPr dirty="0" baseline="4629" sz="1800" spc="292" i="1">
                <a:latin typeface="Times New Roman"/>
                <a:cs typeface="Times New Roman"/>
              </a:rPr>
              <a:t>t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i</a:t>
            </a:r>
            <a:r>
              <a:rPr dirty="0" baseline="4629" sz="1800" spc="20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b="1">
                <a:latin typeface="Times New Roman"/>
                <a:cs typeface="Times New Roman"/>
              </a:rPr>
              <a:t>e</a:t>
            </a:r>
            <a:r>
              <a:rPr dirty="0" baseline="4629" sz="1800" b="1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j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</a:t>
            </a:r>
            <a:r>
              <a:rPr dirty="0" baseline="4629" sz="1800">
                <a:latin typeface="Times New Roman"/>
                <a:cs typeface="Times New Roman"/>
              </a:rPr>
              <a:t>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600" spc="-8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5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k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3275501" y="5850171"/>
            <a:ext cx="1301115" cy="2108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10"/>
              </a:spcBef>
              <a:tabLst>
                <a:tab pos="1199515" algn="l"/>
              </a:tabLst>
            </a:pPr>
            <a:r>
              <a:rPr dirty="0" baseline="-31746" sz="1050" spc="-7">
                <a:latin typeface="Times New Roman"/>
                <a:cs typeface="Times New Roman"/>
              </a:rPr>
              <a:t>2</a:t>
            </a:r>
            <a:r>
              <a:rPr dirty="0" baseline="-31746" sz="1050" spc="-150">
                <a:latin typeface="Times New Roman"/>
                <a:cs typeface="Times New Roman"/>
              </a:rPr>
              <a:t> </a:t>
            </a:r>
            <a:r>
              <a:rPr dirty="0" sz="1200" spc="-710">
                <a:latin typeface="Tahoma"/>
                <a:cs typeface="Tahoma"/>
              </a:rPr>
              <a:t>→	</a:t>
            </a:r>
            <a:r>
              <a:rPr dirty="0" baseline="4629" sz="1800" spc="-1064">
                <a:latin typeface="Tahoma"/>
                <a:cs typeface="Tahoma"/>
              </a:rPr>
              <a:t>→</a:t>
            </a:r>
            <a:endParaRPr baseline="4629" sz="1800">
              <a:latin typeface="Tahoma"/>
              <a:cs typeface="Tahoma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3694219" y="5903984"/>
            <a:ext cx="274955" cy="2108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700" spc="10">
                <a:latin typeface="Times New Roman"/>
                <a:cs typeface="Times New Roman"/>
              </a:rPr>
              <a:t>2</a:t>
            </a:r>
            <a:r>
              <a:rPr dirty="0" sz="800" spc="10" i="1">
                <a:latin typeface="Times New Roman"/>
                <a:cs typeface="Times New Roman"/>
              </a:rPr>
              <a:t>t</a:t>
            </a:r>
            <a:r>
              <a:rPr dirty="0" sz="800" spc="204" i="1">
                <a:latin typeface="Times New Roman"/>
                <a:cs typeface="Times New Roman"/>
              </a:rPr>
              <a:t> </a:t>
            </a:r>
            <a:r>
              <a:rPr dirty="0" baseline="18518" sz="1800" spc="-1064">
                <a:latin typeface="Tahoma"/>
                <a:cs typeface="Tahoma"/>
              </a:rPr>
              <a:t>→</a:t>
            </a:r>
            <a:endParaRPr baseline="18518" sz="1800">
              <a:latin typeface="Tahoma"/>
              <a:cs typeface="Tahoma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2738599" y="5876686"/>
            <a:ext cx="170815" cy="2108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1200" spc="-380">
                <a:latin typeface="Tahoma"/>
                <a:cs typeface="Tahoma"/>
              </a:rPr>
              <a:t>→</a:t>
            </a:r>
            <a:r>
              <a:rPr dirty="0" baseline="-32407" sz="1800" spc="-569">
                <a:latin typeface="Symbol"/>
                <a:cs typeface="Symbol"/>
              </a:rPr>
              <a:t></a:t>
            </a:r>
            <a:endParaRPr baseline="-32407" sz="1800">
              <a:latin typeface="Symbol"/>
              <a:cs typeface="Symbol"/>
            </a:endParaRPr>
          </a:p>
        </p:txBody>
      </p:sp>
      <p:sp>
        <p:nvSpPr>
          <p:cNvPr id="93" name="object 93"/>
          <p:cNvSpPr/>
          <p:nvPr/>
        </p:nvSpPr>
        <p:spPr>
          <a:xfrm>
            <a:off x="896111" y="6451091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 txBox="1"/>
          <p:nvPr/>
        </p:nvSpPr>
        <p:spPr>
          <a:xfrm>
            <a:off x="901700" y="6817788"/>
            <a:ext cx="275336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5. </a:t>
            </a:r>
            <a:r>
              <a:rPr dirty="0" sz="1100" spc="-5">
                <a:latin typeface="Calibri"/>
                <a:cs typeface="Calibri"/>
              </a:rPr>
              <a:t>Compute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5">
                <a:latin typeface="Calibri"/>
                <a:cs typeface="Calibri"/>
              </a:rPr>
              <a:t> following limit.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95" name="object 95"/>
          <p:cNvGrpSpPr/>
          <p:nvPr/>
        </p:nvGrpSpPr>
        <p:grpSpPr>
          <a:xfrm>
            <a:off x="3551649" y="7235193"/>
            <a:ext cx="46990" cy="250825"/>
            <a:chOff x="3551649" y="7235193"/>
            <a:chExt cx="46990" cy="250825"/>
          </a:xfrm>
        </p:grpSpPr>
        <p:sp>
          <p:nvSpPr>
            <p:cNvPr id="96" name="object 96"/>
            <p:cNvSpPr/>
            <p:nvPr/>
          </p:nvSpPr>
          <p:spPr>
            <a:xfrm>
              <a:off x="3555425" y="7238969"/>
              <a:ext cx="39370" cy="121920"/>
            </a:xfrm>
            <a:custGeom>
              <a:avLst/>
              <a:gdLst/>
              <a:ahLst/>
              <a:cxnLst/>
              <a:rect l="l" t="t" r="r" b="b"/>
              <a:pathLst>
                <a:path w="39370" h="121920">
                  <a:moveTo>
                    <a:pt x="39354" y="0"/>
                  </a:moveTo>
                  <a:lnTo>
                    <a:pt x="0" y="121442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7" name="object 97"/>
            <p:cNvSpPr/>
            <p:nvPr/>
          </p:nvSpPr>
          <p:spPr>
            <a:xfrm>
              <a:off x="3555425" y="7360412"/>
              <a:ext cx="39370" cy="121920"/>
            </a:xfrm>
            <a:custGeom>
              <a:avLst/>
              <a:gdLst/>
              <a:ahLst/>
              <a:cxnLst/>
              <a:rect l="l" t="t" r="r" b="b"/>
              <a:pathLst>
                <a:path w="39370" h="121920">
                  <a:moveTo>
                    <a:pt x="0" y="0"/>
                  </a:moveTo>
                  <a:lnTo>
                    <a:pt x="39354" y="121442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8" name="object 98"/>
          <p:cNvGrpSpPr/>
          <p:nvPr/>
        </p:nvGrpSpPr>
        <p:grpSpPr>
          <a:xfrm>
            <a:off x="4589985" y="7235193"/>
            <a:ext cx="46990" cy="250825"/>
            <a:chOff x="4589985" y="7235193"/>
            <a:chExt cx="46990" cy="250825"/>
          </a:xfrm>
        </p:grpSpPr>
        <p:sp>
          <p:nvSpPr>
            <p:cNvPr id="99" name="object 99"/>
            <p:cNvSpPr/>
            <p:nvPr/>
          </p:nvSpPr>
          <p:spPr>
            <a:xfrm>
              <a:off x="4593761" y="7238969"/>
              <a:ext cx="39370" cy="121920"/>
            </a:xfrm>
            <a:custGeom>
              <a:avLst/>
              <a:gdLst/>
              <a:ahLst/>
              <a:cxnLst/>
              <a:rect l="l" t="t" r="r" b="b"/>
              <a:pathLst>
                <a:path w="39370" h="121920">
                  <a:moveTo>
                    <a:pt x="0" y="0"/>
                  </a:moveTo>
                  <a:lnTo>
                    <a:pt x="39354" y="121442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0" name="object 100"/>
            <p:cNvSpPr/>
            <p:nvPr/>
          </p:nvSpPr>
          <p:spPr>
            <a:xfrm>
              <a:off x="4593761" y="7360412"/>
              <a:ext cx="39370" cy="121920"/>
            </a:xfrm>
            <a:custGeom>
              <a:avLst/>
              <a:gdLst/>
              <a:ahLst/>
              <a:cxnLst/>
              <a:rect l="l" t="t" r="r" b="b"/>
              <a:pathLst>
                <a:path w="39370" h="121920">
                  <a:moveTo>
                    <a:pt x="39354" y="0"/>
                  </a:moveTo>
                  <a:lnTo>
                    <a:pt x="0" y="121442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1" name="object 101"/>
          <p:cNvSpPr txBox="1"/>
          <p:nvPr/>
        </p:nvSpPr>
        <p:spPr>
          <a:xfrm>
            <a:off x="3848822" y="7229440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4334202" y="7216739"/>
            <a:ext cx="106680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25">
                <a:latin typeface="Symbol"/>
                <a:cs typeface="Symbol"/>
              </a:rPr>
              <a:t></a:t>
            </a:r>
            <a:r>
              <a:rPr dirty="0" sz="800" spc="-5" i="1">
                <a:latin typeface="Times New Roman"/>
                <a:cs typeface="Times New Roman"/>
              </a:rPr>
              <a:t>t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3121351" y="7145303"/>
            <a:ext cx="1473835" cy="3143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8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45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125" i="1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 spc="-35">
                <a:latin typeface="Times New Roman"/>
                <a:cs typeface="Times New Roman"/>
              </a:rPr>
              <a:t>1</a:t>
            </a:r>
            <a:r>
              <a:rPr dirty="0" baseline="-4385" sz="2850" spc="-195">
                <a:latin typeface="Symbol"/>
                <a:cs typeface="Symbol"/>
              </a:rPr>
              <a:t>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r>
              <a:rPr dirty="0" sz="1200" b="1">
                <a:latin typeface="Times New Roman"/>
                <a:cs typeface="Times New Roman"/>
              </a:rPr>
              <a:t>  </a:t>
            </a:r>
            <a:r>
              <a:rPr dirty="0" sz="1200" spc="-60" b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3131290" y="7138159"/>
            <a:ext cx="882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901596" y="7671941"/>
            <a:ext cx="5754370" cy="57912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lot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take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06" name="object 106"/>
          <p:cNvGrpSpPr/>
          <p:nvPr/>
        </p:nvGrpSpPr>
        <p:grpSpPr>
          <a:xfrm>
            <a:off x="2811765" y="8479432"/>
            <a:ext cx="1689100" cy="447040"/>
            <a:chOff x="2811765" y="8479432"/>
            <a:chExt cx="1689100" cy="447040"/>
          </a:xfrm>
        </p:grpSpPr>
        <p:sp>
          <p:nvSpPr>
            <p:cNvPr id="107" name="object 107"/>
            <p:cNvSpPr/>
            <p:nvPr/>
          </p:nvSpPr>
          <p:spPr>
            <a:xfrm>
              <a:off x="3359654" y="8702801"/>
              <a:ext cx="311150" cy="0"/>
            </a:xfrm>
            <a:custGeom>
              <a:avLst/>
              <a:gdLst/>
              <a:ahLst/>
              <a:cxnLst/>
              <a:rect l="l" t="t" r="r" b="b"/>
              <a:pathLst>
                <a:path w="311150" h="0">
                  <a:moveTo>
                    <a:pt x="0" y="0"/>
                  </a:moveTo>
                  <a:lnTo>
                    <a:pt x="310637" y="0"/>
                  </a:lnTo>
                </a:path>
              </a:pathLst>
            </a:custGeom>
            <a:ln w="76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" name="object 108"/>
            <p:cNvSpPr/>
            <p:nvPr/>
          </p:nvSpPr>
          <p:spPr>
            <a:xfrm>
              <a:off x="3288060" y="8513472"/>
              <a:ext cx="52705" cy="189865"/>
            </a:xfrm>
            <a:custGeom>
              <a:avLst/>
              <a:gdLst/>
              <a:ahLst/>
              <a:cxnLst/>
              <a:rect l="l" t="t" r="r" b="b"/>
              <a:pathLst>
                <a:path w="52704" h="189865">
                  <a:moveTo>
                    <a:pt x="52502" y="0"/>
                  </a:moveTo>
                  <a:lnTo>
                    <a:pt x="0" y="189328"/>
                  </a:lnTo>
                </a:path>
              </a:pathLst>
            </a:custGeom>
            <a:ln w="75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" name="object 109"/>
            <p:cNvSpPr/>
            <p:nvPr/>
          </p:nvSpPr>
          <p:spPr>
            <a:xfrm>
              <a:off x="3288061" y="8702800"/>
              <a:ext cx="52705" cy="189865"/>
            </a:xfrm>
            <a:custGeom>
              <a:avLst/>
              <a:gdLst/>
              <a:ahLst/>
              <a:cxnLst/>
              <a:rect l="l" t="t" r="r" b="b"/>
              <a:pathLst>
                <a:path w="52704" h="189865">
                  <a:moveTo>
                    <a:pt x="0" y="0"/>
                  </a:moveTo>
                  <a:lnTo>
                    <a:pt x="52502" y="189328"/>
                  </a:lnTo>
                </a:path>
              </a:pathLst>
            </a:custGeom>
            <a:ln w="75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0" name="object 110"/>
            <p:cNvSpPr/>
            <p:nvPr/>
          </p:nvSpPr>
          <p:spPr>
            <a:xfrm>
              <a:off x="4410494" y="8513472"/>
              <a:ext cx="52705" cy="189865"/>
            </a:xfrm>
            <a:custGeom>
              <a:avLst/>
              <a:gdLst/>
              <a:ahLst/>
              <a:cxnLst/>
              <a:rect l="l" t="t" r="r" b="b"/>
              <a:pathLst>
                <a:path w="52704" h="189865">
                  <a:moveTo>
                    <a:pt x="0" y="0"/>
                  </a:moveTo>
                  <a:lnTo>
                    <a:pt x="52502" y="189328"/>
                  </a:lnTo>
                </a:path>
              </a:pathLst>
            </a:custGeom>
            <a:ln w="75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" name="object 111"/>
            <p:cNvSpPr/>
            <p:nvPr/>
          </p:nvSpPr>
          <p:spPr>
            <a:xfrm>
              <a:off x="4410495" y="8702800"/>
              <a:ext cx="52705" cy="189865"/>
            </a:xfrm>
            <a:custGeom>
              <a:avLst/>
              <a:gdLst/>
              <a:ahLst/>
              <a:cxnLst/>
              <a:rect l="l" t="t" r="r" b="b"/>
              <a:pathLst>
                <a:path w="52704" h="189865">
                  <a:moveTo>
                    <a:pt x="52502" y="0"/>
                  </a:moveTo>
                  <a:lnTo>
                    <a:pt x="0" y="189328"/>
                  </a:lnTo>
                </a:path>
              </a:pathLst>
            </a:custGeom>
            <a:ln w="756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" name="object 112"/>
            <p:cNvSpPr/>
            <p:nvPr/>
          </p:nvSpPr>
          <p:spPr>
            <a:xfrm>
              <a:off x="4496409" y="8479633"/>
              <a:ext cx="0" cy="446405"/>
            </a:xfrm>
            <a:custGeom>
              <a:avLst/>
              <a:gdLst/>
              <a:ahLst/>
              <a:cxnLst/>
              <a:rect l="l" t="t" r="r" b="b"/>
              <a:pathLst>
                <a:path w="0" h="446404">
                  <a:moveTo>
                    <a:pt x="0" y="0"/>
                  </a:moveTo>
                  <a:lnTo>
                    <a:pt x="0" y="446331"/>
                  </a:lnTo>
                </a:path>
              </a:pathLst>
            </a:custGeom>
            <a:ln w="75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/>
            <p:cNvSpPr/>
            <p:nvPr/>
          </p:nvSpPr>
          <p:spPr>
            <a:xfrm>
              <a:off x="2815543" y="8479634"/>
              <a:ext cx="0" cy="446405"/>
            </a:xfrm>
            <a:custGeom>
              <a:avLst/>
              <a:gdLst/>
              <a:ahLst/>
              <a:cxnLst/>
              <a:rect l="l" t="t" r="r" b="b"/>
              <a:pathLst>
                <a:path w="0" h="446404">
                  <a:moveTo>
                    <a:pt x="0" y="0"/>
                  </a:moveTo>
                  <a:lnTo>
                    <a:pt x="0" y="446331"/>
                  </a:lnTo>
                </a:path>
              </a:pathLst>
            </a:custGeom>
            <a:ln w="75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4" name="object 114"/>
            <p:cNvSpPr/>
            <p:nvPr/>
          </p:nvSpPr>
          <p:spPr>
            <a:xfrm>
              <a:off x="2811965" y="8483258"/>
              <a:ext cx="1688464" cy="0"/>
            </a:xfrm>
            <a:custGeom>
              <a:avLst/>
              <a:gdLst/>
              <a:ahLst/>
              <a:cxnLst/>
              <a:rect l="l" t="t" r="r" b="b"/>
              <a:pathLst>
                <a:path w="1688464" h="0">
                  <a:moveTo>
                    <a:pt x="0" y="0"/>
                  </a:moveTo>
                  <a:lnTo>
                    <a:pt x="1688421" y="0"/>
                  </a:lnTo>
                </a:path>
              </a:pathLst>
            </a:custGeom>
            <a:ln w="76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" name="object 115"/>
            <p:cNvSpPr/>
            <p:nvPr/>
          </p:nvSpPr>
          <p:spPr>
            <a:xfrm>
              <a:off x="2811966" y="8921936"/>
              <a:ext cx="1688464" cy="0"/>
            </a:xfrm>
            <a:custGeom>
              <a:avLst/>
              <a:gdLst/>
              <a:ahLst/>
              <a:cxnLst/>
              <a:rect l="l" t="t" r="r" b="b"/>
              <a:pathLst>
                <a:path w="1688464" h="0">
                  <a:moveTo>
                    <a:pt x="0" y="0"/>
                  </a:moveTo>
                  <a:lnTo>
                    <a:pt x="1688421" y="0"/>
                  </a:lnTo>
                </a:path>
              </a:pathLst>
            </a:custGeom>
            <a:ln w="76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6" name="object 116"/>
          <p:cNvSpPr txBox="1"/>
          <p:nvPr/>
        </p:nvSpPr>
        <p:spPr>
          <a:xfrm>
            <a:off x="3817071" y="8557162"/>
            <a:ext cx="442595" cy="1485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348615" algn="l"/>
              </a:tabLst>
            </a:pPr>
            <a:r>
              <a:rPr dirty="0" sz="700" spc="25">
                <a:latin typeface="Symbol"/>
                <a:cs typeface="Symbol"/>
              </a:rPr>
              <a:t></a:t>
            </a:r>
            <a:r>
              <a:rPr dirty="0" sz="800" spc="-5" i="1">
                <a:latin typeface="Times New Roman"/>
                <a:cs typeface="Times New Roman"/>
              </a:rPr>
              <a:t>t</a:t>
            </a:r>
            <a:r>
              <a:rPr dirty="0" sz="800" i="1">
                <a:latin typeface="Times New Roman"/>
                <a:cs typeface="Times New Roman"/>
              </a:rPr>
              <a:t>	</a:t>
            </a:r>
            <a:r>
              <a:rPr dirty="0" sz="700" spc="30">
                <a:latin typeface="Symbol"/>
                <a:cs typeface="Symbol"/>
              </a:rPr>
              <a:t></a:t>
            </a:r>
            <a:r>
              <a:rPr dirty="0" sz="800" spc="-5" i="1">
                <a:latin typeface="Times New Roman"/>
                <a:cs typeface="Times New Roman"/>
              </a:rPr>
              <a:t>t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17" name="object 117"/>
          <p:cNvSpPr txBox="1"/>
          <p:nvPr/>
        </p:nvSpPr>
        <p:spPr>
          <a:xfrm>
            <a:off x="2843050" y="8537427"/>
            <a:ext cx="416559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225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118" name="object 118"/>
          <p:cNvSpPr txBox="1"/>
          <p:nvPr/>
        </p:nvSpPr>
        <p:spPr>
          <a:xfrm>
            <a:off x="3339084" y="8443958"/>
            <a:ext cx="376555" cy="462280"/>
          </a:xfrm>
          <a:prstGeom prst="rect">
            <a:avLst/>
          </a:prstGeom>
        </p:spPr>
        <p:txBody>
          <a:bodyPr wrap="square" lIns="0" tIns="47625" rIns="0" bIns="0" rtlCol="0" vert="horz">
            <a:spAutoFit/>
          </a:bodyPr>
          <a:lstStyle/>
          <a:p>
            <a:pPr algn="ctr" marR="22225">
              <a:lnSpc>
                <a:spcPct val="100000"/>
              </a:lnSpc>
              <a:spcBef>
                <a:spcPts val="375"/>
              </a:spcBef>
            </a:pPr>
            <a:r>
              <a:rPr dirty="0" sz="1200" spc="-10">
                <a:latin typeface="Times New Roman"/>
                <a:cs typeface="Times New Roman"/>
              </a:rPr>
              <a:t>2</a:t>
            </a:r>
            <a:r>
              <a:rPr dirty="0" sz="1200" spc="-1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  <a:p>
            <a:pPr algn="ctr" marR="5080">
              <a:lnSpc>
                <a:spcPct val="100000"/>
              </a:lnSpc>
              <a:spcBef>
                <a:spcPts val="275"/>
              </a:spcBef>
            </a:pP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9" name="object 119"/>
          <p:cNvSpPr txBox="1"/>
          <p:nvPr/>
        </p:nvSpPr>
        <p:spPr>
          <a:xfrm>
            <a:off x="3691735" y="8574049"/>
            <a:ext cx="73660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  <a:tabLst>
                <a:tab pos="252729" algn="l"/>
              </a:tabLst>
            </a:pP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r>
              <a:rPr dirty="0" sz="1200" b="1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r>
              <a:rPr dirty="0" sz="1200" b="1">
                <a:latin typeface="Times New Roman"/>
                <a:cs typeface="Times New Roman"/>
              </a:rPr>
              <a:t>  </a:t>
            </a:r>
            <a:r>
              <a:rPr dirty="0" sz="1200" spc="-60" b="1">
                <a:latin typeface="Times New Roman"/>
                <a:cs typeface="Times New Roman"/>
              </a:rPr>
              <a:t> </a:t>
            </a:r>
            <a:r>
              <a:rPr dirty="0" sz="1200" spc="130">
                <a:latin typeface="Times New Roman"/>
                <a:cs typeface="Times New Roman"/>
              </a:rPr>
              <a:t>,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0" name="object 120"/>
          <p:cNvSpPr txBox="1"/>
          <p:nvPr/>
        </p:nvSpPr>
        <p:spPr>
          <a:xfrm>
            <a:off x="2827447" y="8477356"/>
            <a:ext cx="15875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4"/>
              </a:spcBef>
            </a:pPr>
            <a:r>
              <a:rPr dirty="0" sz="1200" spc="-380">
                <a:latin typeface="Tahoma"/>
                <a:cs typeface="Tahoma"/>
              </a:rPr>
              <a:t>→</a:t>
            </a:r>
            <a:r>
              <a:rPr dirty="0" baseline="-32407" sz="1800" spc="-569">
                <a:latin typeface="Symbol"/>
                <a:cs typeface="Symbol"/>
              </a:rPr>
              <a:t></a:t>
            </a:r>
            <a:endParaRPr baseline="-32407" sz="1800">
              <a:latin typeface="Symbol"/>
              <a:cs typeface="Symbo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1227" y="8600820"/>
            <a:ext cx="6006465" cy="372110"/>
          </a:xfrm>
          <a:custGeom>
            <a:avLst/>
            <a:gdLst/>
            <a:ahLst/>
            <a:cxnLst/>
            <a:rect l="l" t="t" r="r" b="b"/>
            <a:pathLst>
              <a:path w="6006465" h="372109">
                <a:moveTo>
                  <a:pt x="6006249" y="93802"/>
                </a:moveTo>
                <a:lnTo>
                  <a:pt x="5997968" y="41744"/>
                </a:lnTo>
                <a:lnTo>
                  <a:pt x="5973089" y="0"/>
                </a:lnTo>
                <a:lnTo>
                  <a:pt x="33172" y="0"/>
                </a:lnTo>
                <a:lnTo>
                  <a:pt x="8293" y="41744"/>
                </a:lnTo>
                <a:lnTo>
                  <a:pt x="0" y="93802"/>
                </a:lnTo>
                <a:lnTo>
                  <a:pt x="8293" y="145846"/>
                </a:lnTo>
                <a:lnTo>
                  <a:pt x="32207" y="185991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25"/>
                </a:lnTo>
                <a:lnTo>
                  <a:pt x="33172" y="371970"/>
                </a:lnTo>
                <a:lnTo>
                  <a:pt x="5101031" y="371970"/>
                </a:lnTo>
                <a:lnTo>
                  <a:pt x="5125898" y="330225"/>
                </a:lnTo>
                <a:lnTo>
                  <a:pt x="5134191" y="278168"/>
                </a:lnTo>
                <a:lnTo>
                  <a:pt x="5125898" y="226123"/>
                </a:lnTo>
                <a:lnTo>
                  <a:pt x="5102936" y="187591"/>
                </a:lnTo>
                <a:lnTo>
                  <a:pt x="5973089" y="187591"/>
                </a:lnTo>
                <a:lnTo>
                  <a:pt x="5997968" y="145846"/>
                </a:lnTo>
                <a:lnTo>
                  <a:pt x="6006249" y="9380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01700" y="877956"/>
            <a:ext cx="5674360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Make</a:t>
            </a:r>
            <a:r>
              <a:rPr dirty="0" sz="1100" spc="-5">
                <a:latin typeface="Calibri"/>
                <a:cs typeface="Calibri"/>
              </a:rPr>
              <a:t> sure</a:t>
            </a:r>
            <a:r>
              <a:rPr dirty="0" sz="1100">
                <a:latin typeface="Calibri"/>
                <a:cs typeface="Calibri"/>
              </a:rPr>
              <a:t> you </a:t>
            </a:r>
            <a:r>
              <a:rPr dirty="0" sz="1100" spc="-5">
                <a:latin typeface="Calibri"/>
                <a:cs typeface="Calibri"/>
              </a:rPr>
              <a:t>haven’t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forgotten your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basic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such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(the </a:t>
            </a:r>
            <a:r>
              <a:rPr dirty="0" sz="1100" spc="-5">
                <a:latin typeface="Calibri"/>
                <a:cs typeface="Calibri"/>
              </a:rPr>
              <a:t>first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term) and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(the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term).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96111" y="1478280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901700" y="1846518"/>
            <a:ext cx="275336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6. </a:t>
            </a:r>
            <a:r>
              <a:rPr dirty="0" sz="1100" spc="-5">
                <a:latin typeface="Calibri"/>
                <a:cs typeface="Calibri"/>
              </a:rPr>
              <a:t>Compute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5">
                <a:latin typeface="Calibri"/>
                <a:cs typeface="Calibri"/>
              </a:rPr>
              <a:t> following limit.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949333" y="2288803"/>
            <a:ext cx="405765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30" i="1">
                <a:latin typeface="Times New Roman"/>
                <a:cs typeface="Times New Roman"/>
              </a:rPr>
              <a:t>r</a:t>
            </a:r>
            <a:r>
              <a:rPr dirty="0" baseline="4830" sz="1725" spc="-30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endParaRPr baseline="4830" sz="1725">
              <a:latin typeface="Symbol"/>
              <a:cs typeface="Symbol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3379731" y="2261931"/>
            <a:ext cx="321310" cy="377825"/>
            <a:chOff x="3379731" y="2261931"/>
            <a:chExt cx="321310" cy="377825"/>
          </a:xfrm>
        </p:grpSpPr>
        <p:sp>
          <p:nvSpPr>
            <p:cNvPr id="8" name="object 8"/>
            <p:cNvSpPr/>
            <p:nvPr/>
          </p:nvSpPr>
          <p:spPr>
            <a:xfrm>
              <a:off x="3455087" y="2450591"/>
              <a:ext cx="246379" cy="0"/>
            </a:xfrm>
            <a:custGeom>
              <a:avLst/>
              <a:gdLst/>
              <a:ahLst/>
              <a:cxnLst/>
              <a:rect l="l" t="t" r="r" b="b"/>
              <a:pathLst>
                <a:path w="246379" h="0">
                  <a:moveTo>
                    <a:pt x="0" y="0"/>
                  </a:moveTo>
                  <a:lnTo>
                    <a:pt x="245762" y="0"/>
                  </a:lnTo>
                </a:path>
              </a:pathLst>
            </a:custGeom>
            <a:ln w="747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3383506" y="2265706"/>
              <a:ext cx="52705" cy="185420"/>
            </a:xfrm>
            <a:custGeom>
              <a:avLst/>
              <a:gdLst/>
              <a:ahLst/>
              <a:cxnLst/>
              <a:rect l="l" t="t" r="r" b="b"/>
              <a:pathLst>
                <a:path w="52704" h="185419">
                  <a:moveTo>
                    <a:pt x="52492" y="0"/>
                  </a:moveTo>
                  <a:lnTo>
                    <a:pt x="0" y="184884"/>
                  </a:lnTo>
                </a:path>
              </a:pathLst>
            </a:custGeom>
            <a:ln w="75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3383506" y="2450591"/>
              <a:ext cx="52705" cy="185420"/>
            </a:xfrm>
            <a:custGeom>
              <a:avLst/>
              <a:gdLst/>
              <a:ahLst/>
              <a:cxnLst/>
              <a:rect l="l" t="t" r="r" b="b"/>
              <a:pathLst>
                <a:path w="52704" h="185419">
                  <a:moveTo>
                    <a:pt x="0" y="0"/>
                  </a:moveTo>
                  <a:lnTo>
                    <a:pt x="52492" y="184884"/>
                  </a:lnTo>
                </a:path>
              </a:pathLst>
            </a:custGeom>
            <a:ln w="75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1" name="object 11"/>
          <p:cNvGrpSpPr/>
          <p:nvPr/>
        </p:nvGrpSpPr>
        <p:grpSpPr>
          <a:xfrm>
            <a:off x="4746934" y="2261931"/>
            <a:ext cx="60325" cy="377825"/>
            <a:chOff x="4746934" y="2261931"/>
            <a:chExt cx="60325" cy="377825"/>
          </a:xfrm>
        </p:grpSpPr>
        <p:sp>
          <p:nvSpPr>
            <p:cNvPr id="12" name="object 12"/>
            <p:cNvSpPr/>
            <p:nvPr/>
          </p:nvSpPr>
          <p:spPr>
            <a:xfrm>
              <a:off x="4750709" y="2265706"/>
              <a:ext cx="52705" cy="185420"/>
            </a:xfrm>
            <a:custGeom>
              <a:avLst/>
              <a:gdLst/>
              <a:ahLst/>
              <a:cxnLst/>
              <a:rect l="l" t="t" r="r" b="b"/>
              <a:pathLst>
                <a:path w="52704" h="185419">
                  <a:moveTo>
                    <a:pt x="0" y="0"/>
                  </a:moveTo>
                  <a:lnTo>
                    <a:pt x="52492" y="184884"/>
                  </a:lnTo>
                </a:path>
              </a:pathLst>
            </a:custGeom>
            <a:ln w="75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4750709" y="2450591"/>
              <a:ext cx="52705" cy="185420"/>
            </a:xfrm>
            <a:custGeom>
              <a:avLst/>
              <a:gdLst/>
              <a:ahLst/>
              <a:cxnLst/>
              <a:rect l="l" t="t" r="r" b="b"/>
              <a:pathLst>
                <a:path w="52704" h="185419">
                  <a:moveTo>
                    <a:pt x="52492" y="0"/>
                  </a:moveTo>
                  <a:lnTo>
                    <a:pt x="0" y="184884"/>
                  </a:lnTo>
                </a:path>
              </a:pathLst>
            </a:custGeom>
            <a:ln w="75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" name="object 14"/>
          <p:cNvSpPr txBox="1"/>
          <p:nvPr/>
        </p:nvSpPr>
        <p:spPr>
          <a:xfrm>
            <a:off x="4481509" y="2320665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709663" y="2288803"/>
            <a:ext cx="1042035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179">
                <a:latin typeface="Times New Roman"/>
                <a:cs typeface="Times New Roman"/>
              </a:rPr>
              <a:t> </a:t>
            </a:r>
            <a:r>
              <a:rPr dirty="0" baseline="4830" sz="1725" spc="15">
                <a:latin typeface="Times New Roman"/>
                <a:cs typeface="Times New Roman"/>
              </a:rPr>
              <a:t>t</a:t>
            </a:r>
            <a:r>
              <a:rPr dirty="0" baseline="4830" sz="1725" spc="15">
                <a:latin typeface="Times New Roman"/>
                <a:cs typeface="Times New Roman"/>
              </a:rPr>
              <a:t>a</a:t>
            </a:r>
            <a:r>
              <a:rPr dirty="0" baseline="4830" sz="1725" spc="37">
                <a:latin typeface="Times New Roman"/>
                <a:cs typeface="Times New Roman"/>
              </a:rPr>
              <a:t>n</a:t>
            </a:r>
            <a:r>
              <a:rPr dirty="0" baseline="4830" sz="1725" spc="-179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 spc="7">
                <a:latin typeface="Times New Roman"/>
                <a:cs typeface="Times New Roman"/>
              </a:rPr>
              <a:t>4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5">
                <a:latin typeface="Symbol"/>
                <a:cs typeface="Symbol"/>
              </a:rPr>
              <a:t>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262">
                <a:latin typeface="Times New Roman"/>
                <a:cs typeface="Times New Roman"/>
              </a:rPr>
              <a:t> </a:t>
            </a:r>
            <a:r>
              <a:rPr dirty="0" baseline="4830" sz="1725" spc="30">
                <a:latin typeface="Times New Roman"/>
                <a:cs typeface="Times New Roman"/>
              </a:rPr>
              <a:t>s</a:t>
            </a:r>
            <a:r>
              <a:rPr dirty="0" baseline="4830" sz="1725" spc="30">
                <a:latin typeface="Times New Roman"/>
                <a:cs typeface="Times New Roman"/>
              </a:rPr>
              <a:t>in</a:t>
            </a:r>
            <a:r>
              <a:rPr dirty="0" baseline="4830" sz="1725">
                <a:latin typeface="Times New Roman"/>
                <a:cs typeface="Times New Roman"/>
              </a:rPr>
              <a:t> </a:t>
            </a:r>
            <a:r>
              <a:rPr dirty="0" baseline="4830" sz="1725" spc="157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447159" y="2197530"/>
            <a:ext cx="273685" cy="452120"/>
          </a:xfrm>
          <a:prstGeom prst="rect">
            <a:avLst/>
          </a:prstGeom>
        </p:spPr>
        <p:txBody>
          <a:bodyPr wrap="square" lIns="0" tIns="495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390"/>
              </a:spcBef>
            </a:pP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20" i="1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  <a:p>
            <a:pPr marL="13970">
              <a:lnSpc>
                <a:spcPct val="100000"/>
              </a:lnSpc>
              <a:spcBef>
                <a:spcPts val="295"/>
              </a:spcBef>
            </a:pP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25" i="1">
                <a:latin typeface="Times New Roman"/>
                <a:cs typeface="Times New Roman"/>
              </a:rPr>
              <a:t> </a:t>
            </a:r>
            <a:r>
              <a:rPr dirty="0" sz="1150" spc="95">
                <a:latin typeface="Symbol"/>
                <a:cs typeface="Symbol"/>
              </a:rPr>
              <a:t>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959412" y="2230159"/>
            <a:ext cx="8826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-660">
                <a:latin typeface="Tahoma"/>
                <a:cs typeface="Tahoma"/>
              </a:rPr>
              <a:t>→</a:t>
            </a:r>
            <a:endParaRPr sz="1150">
              <a:latin typeface="Tahoma"/>
              <a:cs typeface="Tahom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01632" y="2824025"/>
            <a:ext cx="5753735" cy="57912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lot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take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920659" y="3707064"/>
            <a:ext cx="311150" cy="26797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225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2374065" y="3624105"/>
            <a:ext cx="71120" cy="495934"/>
            <a:chOff x="2374065" y="3624105"/>
            <a:chExt cx="71120" cy="495934"/>
          </a:xfrm>
        </p:grpSpPr>
        <p:sp>
          <p:nvSpPr>
            <p:cNvPr id="21" name="object 21"/>
            <p:cNvSpPr/>
            <p:nvPr/>
          </p:nvSpPr>
          <p:spPr>
            <a:xfrm>
              <a:off x="2377842" y="3627881"/>
              <a:ext cx="64135" cy="244475"/>
            </a:xfrm>
            <a:custGeom>
              <a:avLst/>
              <a:gdLst/>
              <a:ahLst/>
              <a:cxnLst/>
              <a:rect l="l" t="t" r="r" b="b"/>
              <a:pathLst>
                <a:path w="64135" h="244475">
                  <a:moveTo>
                    <a:pt x="63569" y="0"/>
                  </a:moveTo>
                  <a:lnTo>
                    <a:pt x="0" y="243923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2377842" y="3871804"/>
              <a:ext cx="64135" cy="244475"/>
            </a:xfrm>
            <a:custGeom>
              <a:avLst/>
              <a:gdLst/>
              <a:ahLst/>
              <a:cxnLst/>
              <a:rect l="l" t="t" r="r" b="b"/>
              <a:pathLst>
                <a:path w="64135" h="244475">
                  <a:moveTo>
                    <a:pt x="0" y="0"/>
                  </a:moveTo>
                  <a:lnTo>
                    <a:pt x="63569" y="243923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3" name="object 23"/>
          <p:cNvGrpSpPr/>
          <p:nvPr/>
        </p:nvGrpSpPr>
        <p:grpSpPr>
          <a:xfrm>
            <a:off x="5305404" y="3624105"/>
            <a:ext cx="71120" cy="495934"/>
            <a:chOff x="5305404" y="3624105"/>
            <a:chExt cx="71120" cy="495934"/>
          </a:xfrm>
        </p:grpSpPr>
        <p:sp>
          <p:nvSpPr>
            <p:cNvPr id="24" name="object 24"/>
            <p:cNvSpPr/>
            <p:nvPr/>
          </p:nvSpPr>
          <p:spPr>
            <a:xfrm>
              <a:off x="5309181" y="3627881"/>
              <a:ext cx="64135" cy="244475"/>
            </a:xfrm>
            <a:custGeom>
              <a:avLst/>
              <a:gdLst/>
              <a:ahLst/>
              <a:cxnLst/>
              <a:rect l="l" t="t" r="r" b="b"/>
              <a:pathLst>
                <a:path w="64135" h="244475">
                  <a:moveTo>
                    <a:pt x="0" y="0"/>
                  </a:moveTo>
                  <a:lnTo>
                    <a:pt x="63569" y="243923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5309181" y="3871804"/>
              <a:ext cx="64135" cy="244475"/>
            </a:xfrm>
            <a:custGeom>
              <a:avLst/>
              <a:gdLst/>
              <a:ahLst/>
              <a:cxnLst/>
              <a:rect l="l" t="t" r="r" b="b"/>
              <a:pathLst>
                <a:path w="64135" h="244475">
                  <a:moveTo>
                    <a:pt x="63569" y="0"/>
                  </a:moveTo>
                  <a:lnTo>
                    <a:pt x="0" y="243923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6" name="object 26"/>
          <p:cNvGrpSpPr/>
          <p:nvPr/>
        </p:nvGrpSpPr>
        <p:grpSpPr>
          <a:xfrm>
            <a:off x="2374070" y="4192552"/>
            <a:ext cx="2286000" cy="555625"/>
            <a:chOff x="2374070" y="4192552"/>
            <a:chExt cx="2286000" cy="555625"/>
          </a:xfrm>
        </p:grpSpPr>
        <p:sp>
          <p:nvSpPr>
            <p:cNvPr id="27" name="object 27"/>
            <p:cNvSpPr/>
            <p:nvPr/>
          </p:nvSpPr>
          <p:spPr>
            <a:xfrm>
              <a:off x="2493856" y="4470378"/>
              <a:ext cx="424815" cy="0"/>
            </a:xfrm>
            <a:custGeom>
              <a:avLst/>
              <a:gdLst/>
              <a:ahLst/>
              <a:cxnLst/>
              <a:rect l="l" t="t" r="r" b="b"/>
              <a:pathLst>
                <a:path w="424814" h="0">
                  <a:moveTo>
                    <a:pt x="0" y="0"/>
                  </a:moveTo>
                  <a:lnTo>
                    <a:pt x="424722" y="0"/>
                  </a:lnTo>
                </a:path>
              </a:pathLst>
            </a:custGeom>
            <a:ln w="76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2411219" y="4226453"/>
              <a:ext cx="64135" cy="244475"/>
            </a:xfrm>
            <a:custGeom>
              <a:avLst/>
              <a:gdLst/>
              <a:ahLst/>
              <a:cxnLst/>
              <a:rect l="l" t="t" r="r" b="b"/>
              <a:pathLst>
                <a:path w="64135" h="244475">
                  <a:moveTo>
                    <a:pt x="63569" y="0"/>
                  </a:moveTo>
                  <a:lnTo>
                    <a:pt x="0" y="243923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2411219" y="4470376"/>
              <a:ext cx="64135" cy="244475"/>
            </a:xfrm>
            <a:custGeom>
              <a:avLst/>
              <a:gdLst/>
              <a:ahLst/>
              <a:cxnLst/>
              <a:rect l="l" t="t" r="r" b="b"/>
              <a:pathLst>
                <a:path w="64135" h="244475">
                  <a:moveTo>
                    <a:pt x="0" y="0"/>
                  </a:moveTo>
                  <a:lnTo>
                    <a:pt x="63569" y="243923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2377845" y="4192753"/>
              <a:ext cx="0" cy="555625"/>
            </a:xfrm>
            <a:custGeom>
              <a:avLst/>
              <a:gdLst/>
              <a:ahLst/>
              <a:cxnLst/>
              <a:rect l="l" t="t" r="r" b="b"/>
              <a:pathLst>
                <a:path w="0" h="555625">
                  <a:moveTo>
                    <a:pt x="0" y="0"/>
                  </a:moveTo>
                  <a:lnTo>
                    <a:pt x="0" y="555245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4558669" y="4226453"/>
              <a:ext cx="64135" cy="244475"/>
            </a:xfrm>
            <a:custGeom>
              <a:avLst/>
              <a:gdLst/>
              <a:ahLst/>
              <a:cxnLst/>
              <a:rect l="l" t="t" r="r" b="b"/>
              <a:pathLst>
                <a:path w="64135" h="244475">
                  <a:moveTo>
                    <a:pt x="0" y="0"/>
                  </a:moveTo>
                  <a:lnTo>
                    <a:pt x="63569" y="243923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4558669" y="4470376"/>
              <a:ext cx="64135" cy="244475"/>
            </a:xfrm>
            <a:custGeom>
              <a:avLst/>
              <a:gdLst/>
              <a:ahLst/>
              <a:cxnLst/>
              <a:rect l="l" t="t" r="r" b="b"/>
              <a:pathLst>
                <a:path w="64135" h="244475">
                  <a:moveTo>
                    <a:pt x="63569" y="0"/>
                  </a:moveTo>
                  <a:lnTo>
                    <a:pt x="0" y="243923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4655612" y="4192753"/>
              <a:ext cx="0" cy="555625"/>
            </a:xfrm>
            <a:custGeom>
              <a:avLst/>
              <a:gdLst/>
              <a:ahLst/>
              <a:cxnLst/>
              <a:rect l="l" t="t" r="r" b="b"/>
              <a:pathLst>
                <a:path w="0" h="555625">
                  <a:moveTo>
                    <a:pt x="0" y="0"/>
                  </a:moveTo>
                  <a:lnTo>
                    <a:pt x="0" y="555245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2374269" y="4196363"/>
              <a:ext cx="2285365" cy="0"/>
            </a:xfrm>
            <a:custGeom>
              <a:avLst/>
              <a:gdLst/>
              <a:ahLst/>
              <a:cxnLst/>
              <a:rect l="l" t="t" r="r" b="b"/>
              <a:pathLst>
                <a:path w="2285365" h="0">
                  <a:moveTo>
                    <a:pt x="0" y="0"/>
                  </a:moveTo>
                  <a:lnTo>
                    <a:pt x="2285316" y="0"/>
                  </a:lnTo>
                </a:path>
              </a:pathLst>
            </a:custGeom>
            <a:ln w="76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2374269" y="4743987"/>
              <a:ext cx="2285365" cy="0"/>
            </a:xfrm>
            <a:custGeom>
              <a:avLst/>
              <a:gdLst/>
              <a:ahLst/>
              <a:cxnLst/>
              <a:rect l="l" t="t" r="r" b="b"/>
              <a:pathLst>
                <a:path w="2285365" h="0">
                  <a:moveTo>
                    <a:pt x="0" y="0"/>
                  </a:moveTo>
                  <a:lnTo>
                    <a:pt x="2285316" y="0"/>
                  </a:lnTo>
                </a:path>
              </a:pathLst>
            </a:custGeom>
            <a:ln w="76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6" name="object 36"/>
          <p:cNvSpPr txBox="1"/>
          <p:nvPr/>
        </p:nvSpPr>
        <p:spPr>
          <a:xfrm>
            <a:off x="2914745" y="4305626"/>
            <a:ext cx="1670685" cy="26797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5"/>
              </a:spcBef>
            </a:pP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4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</a:t>
            </a:r>
            <a:r>
              <a:rPr dirty="0" baseline="4629" sz="1800" spc="-15">
                <a:latin typeface="Times New Roman"/>
                <a:cs typeface="Times New Roman"/>
              </a:rPr>
              <a:t>e</a:t>
            </a:r>
            <a:r>
              <a:rPr dirty="0" baseline="4629" sz="1800" spc="52">
                <a:latin typeface="Times New Roman"/>
                <a:cs typeface="Times New Roman"/>
              </a:rPr>
              <a:t>c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104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4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5">
                <a:latin typeface="Symbol"/>
                <a:cs typeface="Symbol"/>
              </a:rPr>
              <a:t>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473224" y="4232322"/>
            <a:ext cx="461645" cy="481965"/>
          </a:xfrm>
          <a:prstGeom prst="rect">
            <a:avLst/>
          </a:prstGeom>
        </p:spPr>
        <p:txBody>
          <a:bodyPr wrap="square" lIns="0" tIns="26670" rIns="0" bIns="0" rtlCol="0" vert="horz">
            <a:spAutoFit/>
          </a:bodyPr>
          <a:lstStyle/>
          <a:p>
            <a:pPr algn="ctr" marL="8255">
              <a:lnSpc>
                <a:spcPct val="100000"/>
              </a:lnSpc>
              <a:spcBef>
                <a:spcPts val="210"/>
              </a:spcBef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  <a:p>
            <a:pPr algn="ctr" marR="5080">
              <a:lnSpc>
                <a:spcPct val="100000"/>
              </a:lnSpc>
              <a:spcBef>
                <a:spcPts val="175"/>
              </a:spcBef>
            </a:pP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baseline="4629" sz="1800" spc="104">
                <a:latin typeface="Symbol"/>
                <a:cs typeface="Symbol"/>
              </a:rPr>
              <a:t>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3492" sz="1050" spc="-7">
                <a:latin typeface="Times New Roman"/>
                <a:cs typeface="Times New Roman"/>
              </a:rPr>
              <a:t>2</a:t>
            </a:r>
            <a:endParaRPr baseline="63492" sz="105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024699" y="3739546"/>
            <a:ext cx="6985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677918" y="3707056"/>
            <a:ext cx="1632585" cy="26797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4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</a:t>
            </a:r>
            <a:r>
              <a:rPr dirty="0" baseline="4629" sz="1800" spc="-15">
                <a:latin typeface="Times New Roman"/>
                <a:cs typeface="Times New Roman"/>
              </a:rPr>
              <a:t>e</a:t>
            </a:r>
            <a:r>
              <a:rPr dirty="0" baseline="4629" sz="1800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44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4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5">
                <a:latin typeface="Symbol"/>
                <a:cs typeface="Symbol"/>
              </a:rPr>
              <a:t>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198680" y="3857111"/>
            <a:ext cx="6985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452546" y="3596735"/>
            <a:ext cx="1224280" cy="26797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u="sng" sz="1550" spc="-15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baseline="4629" sz="1800" spc="-5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sng" sz="1550" spc="-1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dirty="0" u="sng" sz="1550" spc="-6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baseline="4629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u="sng" baseline="4629" sz="1800" spc="-52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4629" sz="1800" spc="104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baseline="4629" sz="1800" spc="-5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dirty="0" u="sng" sz="1550" spc="-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4629" sz="18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baseline="4629" sz="1800" spc="-20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550" spc="-6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baseline="4629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u="sng" baseline="4629" sz="1800" spc="-52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4629" sz="1800" spc="13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</a:t>
            </a:r>
            <a:r>
              <a:rPr dirty="0" u="sng" baseline="4629" sz="1800" spc="-5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sng" sz="1550" spc="-1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dirty="0" u="sng" sz="1550" spc="-15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baseline="4629" sz="1800" spc="-5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844538" y="3847972"/>
            <a:ext cx="375920" cy="26797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baseline="4629" sz="1800" spc="104">
                <a:latin typeface="Symbol"/>
                <a:cs typeface="Symbol"/>
              </a:rPr>
              <a:t>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905176" y="3646942"/>
            <a:ext cx="170815" cy="2108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1200" spc="-380">
                <a:latin typeface="Tahoma"/>
                <a:cs typeface="Tahoma"/>
              </a:rPr>
              <a:t>→</a:t>
            </a:r>
            <a:r>
              <a:rPr dirty="0" baseline="-32407" sz="1800" spc="-569">
                <a:latin typeface="Symbol"/>
                <a:cs typeface="Symbol"/>
              </a:rPr>
              <a:t></a:t>
            </a:r>
            <a:endParaRPr baseline="-32407" sz="1800">
              <a:latin typeface="Symbol"/>
              <a:cs typeface="Symbo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240133" y="3743227"/>
            <a:ext cx="109220" cy="2108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239980" y="4341734"/>
            <a:ext cx="109220" cy="2108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901700" y="4925669"/>
            <a:ext cx="5857875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Make</a:t>
            </a:r>
            <a:r>
              <a:rPr dirty="0" sz="1100" spc="-5">
                <a:latin typeface="Calibri"/>
                <a:cs typeface="Calibri"/>
              </a:rPr>
              <a:t> sure</a:t>
            </a:r>
            <a:r>
              <a:rPr dirty="0" sz="1100">
                <a:latin typeface="Calibri"/>
                <a:cs typeface="Calibri"/>
              </a:rPr>
              <a:t> you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forgotten your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basic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such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quotient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term) and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 rule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 </a:t>
            </a:r>
            <a:r>
              <a:rPr dirty="0" sz="1100">
                <a:latin typeface="Calibri"/>
                <a:cs typeface="Calibri"/>
              </a:rPr>
              <a:t>term).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896111" y="5526023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 txBox="1"/>
          <p:nvPr/>
        </p:nvSpPr>
        <p:spPr>
          <a:xfrm>
            <a:off x="901700" y="5999419"/>
            <a:ext cx="65151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7.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1670714" y="5991697"/>
            <a:ext cx="423545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15" i="1">
                <a:latin typeface="Times New Roman"/>
                <a:cs typeface="Times New Roman"/>
              </a:rPr>
              <a:t>r </a:t>
            </a:r>
            <a:r>
              <a:rPr dirty="0" sz="1150" spc="85" i="1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 </a:t>
            </a:r>
            <a:r>
              <a:rPr dirty="0" sz="1150" spc="55" i="1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dt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1584303" y="5970509"/>
            <a:ext cx="88265" cy="29718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750" spc="10">
                <a:latin typeface="Symbol"/>
                <a:cs typeface="Symbol"/>
              </a:rPr>
              <a:t></a:t>
            </a:r>
            <a:endParaRPr sz="1750">
              <a:latin typeface="Symbol"/>
              <a:cs typeface="Symbo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1680578" y="5897531"/>
            <a:ext cx="87630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-665">
                <a:latin typeface="Tahoma"/>
                <a:cs typeface="Tahoma"/>
              </a:rPr>
              <a:t>→</a:t>
            </a:r>
            <a:endParaRPr sz="1150">
              <a:latin typeface="Tahoma"/>
              <a:cs typeface="Tahoma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2101088" y="5999479"/>
            <a:ext cx="45339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where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1763436" y="5955332"/>
            <a:ext cx="110744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92583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4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54" name="object 54"/>
          <p:cNvSpPr/>
          <p:nvPr/>
        </p:nvSpPr>
        <p:spPr>
          <a:xfrm>
            <a:off x="3343878" y="6116716"/>
            <a:ext cx="310515" cy="0"/>
          </a:xfrm>
          <a:custGeom>
            <a:avLst/>
            <a:gdLst/>
            <a:ahLst/>
            <a:cxnLst/>
            <a:rect l="l" t="t" r="r" b="b"/>
            <a:pathLst>
              <a:path w="310514" h="0">
                <a:moveTo>
                  <a:pt x="0" y="0"/>
                </a:moveTo>
                <a:lnTo>
                  <a:pt x="309959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 txBox="1"/>
          <p:nvPr/>
        </p:nvSpPr>
        <p:spPr>
          <a:xfrm>
            <a:off x="4171362" y="5954809"/>
            <a:ext cx="26352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20002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095963" y="5986697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3391906" y="6104768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3425237" y="5895365"/>
            <a:ext cx="14224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3695934" y="5990602"/>
            <a:ext cx="82613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546100" algn="l"/>
              </a:tabLst>
            </a:pPr>
            <a:r>
              <a:rPr dirty="0" sz="1200" i="1">
                <a:latin typeface="Times New Roman"/>
                <a:cs typeface="Times New Roman"/>
              </a:rPr>
              <a:t>j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cos	</a:t>
            </a:r>
            <a:r>
              <a:rPr dirty="0" sz="1200" spc="-30">
                <a:latin typeface="Times New Roman"/>
                <a:cs typeface="Times New Roman"/>
              </a:rPr>
              <a:t>3</a:t>
            </a:r>
            <a:r>
              <a:rPr dirty="0" sz="1200" spc="-30" i="1">
                <a:latin typeface="Times New Roman"/>
                <a:cs typeface="Times New Roman"/>
              </a:rPr>
              <a:t>t</a:t>
            </a:r>
            <a:r>
              <a:rPr dirty="0" sz="1200" spc="30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k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3335930" y="6108667"/>
            <a:ext cx="33782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385" i="1">
                <a:latin typeface="Times New Roman"/>
                <a:cs typeface="Times New Roman"/>
              </a:rPr>
              <a:t> </a:t>
            </a:r>
            <a:r>
              <a:rPr dirty="0" sz="1200" spc="45">
                <a:latin typeface="Symbol"/>
                <a:cs typeface="Symbol"/>
              </a:rPr>
              <a:t></a:t>
            </a:r>
            <a:r>
              <a:rPr dirty="0" sz="1200" spc="4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2583531" y="5990602"/>
            <a:ext cx="74485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40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47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35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i</a:t>
            </a:r>
            <a:r>
              <a:rPr dirty="0" sz="1200" spc="1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3021218" y="5870119"/>
            <a:ext cx="21907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baseline="-34188" sz="975" spc="30">
                <a:latin typeface="Times New Roman"/>
                <a:cs typeface="Times New Roman"/>
              </a:rPr>
              <a:t>3</a:t>
            </a:r>
            <a:r>
              <a:rPr dirty="0" baseline="-34188" sz="975" spc="89">
                <a:latin typeface="Times New Roman"/>
                <a:cs typeface="Times New Roman"/>
              </a:rPr>
              <a:t> </a:t>
            </a: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3685231" y="5870119"/>
            <a:ext cx="852169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776605" algn="l"/>
              </a:tabLst>
            </a:pP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-710">
                <a:latin typeface="Tahoma"/>
                <a:cs typeface="Tahoma"/>
              </a:rPr>
              <a:t>	</a:t>
            </a:r>
            <a:r>
              <a:rPr dirty="0" baseline="4629" sz="1800" spc="-1064">
                <a:latin typeface="Tahoma"/>
                <a:cs typeface="Tahoma"/>
              </a:rPr>
              <a:t>→</a:t>
            </a:r>
            <a:endParaRPr baseline="4629" sz="1800">
              <a:latin typeface="Tahoma"/>
              <a:cs typeface="Tahoma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2593437" y="5896121"/>
            <a:ext cx="8826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541011" y="5999479"/>
            <a:ext cx="6096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901632" y="6464830"/>
            <a:ext cx="5949315" cy="57912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lot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7" name="object 67"/>
          <p:cNvSpPr/>
          <p:nvPr/>
        </p:nvSpPr>
        <p:spPr>
          <a:xfrm>
            <a:off x="3385626" y="7444417"/>
            <a:ext cx="310515" cy="0"/>
          </a:xfrm>
          <a:custGeom>
            <a:avLst/>
            <a:gdLst/>
            <a:ahLst/>
            <a:cxnLst/>
            <a:rect l="l" t="t" r="r" b="b"/>
            <a:pathLst>
              <a:path w="310514" h="0">
                <a:moveTo>
                  <a:pt x="0" y="0"/>
                </a:moveTo>
                <a:lnTo>
                  <a:pt x="310316" y="0"/>
                </a:lnTo>
              </a:path>
            </a:pathLst>
          </a:custGeom>
          <a:ln w="759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3385626" y="7865472"/>
            <a:ext cx="310515" cy="0"/>
          </a:xfrm>
          <a:custGeom>
            <a:avLst/>
            <a:gdLst/>
            <a:ahLst/>
            <a:cxnLst/>
            <a:rect l="l" t="t" r="r" b="b"/>
            <a:pathLst>
              <a:path w="310514" h="0">
                <a:moveTo>
                  <a:pt x="0" y="0"/>
                </a:moveTo>
                <a:lnTo>
                  <a:pt x="310316" y="0"/>
                </a:lnTo>
              </a:path>
            </a:pathLst>
          </a:custGeom>
          <a:ln w="759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/>
          <p:nvPr/>
        </p:nvSpPr>
        <p:spPr>
          <a:xfrm>
            <a:off x="4184661" y="7865473"/>
            <a:ext cx="62865" cy="0"/>
          </a:xfrm>
          <a:custGeom>
            <a:avLst/>
            <a:gdLst/>
            <a:ahLst/>
            <a:cxnLst/>
            <a:rect l="l" t="t" r="r" b="b"/>
            <a:pathLst>
              <a:path w="62864" h="0">
                <a:moveTo>
                  <a:pt x="0" y="0"/>
                </a:moveTo>
                <a:lnTo>
                  <a:pt x="62381" y="0"/>
                </a:lnTo>
              </a:path>
            </a:pathLst>
          </a:custGeom>
          <a:ln w="759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 txBox="1"/>
          <p:nvPr/>
        </p:nvSpPr>
        <p:spPr>
          <a:xfrm>
            <a:off x="4255804" y="7680435"/>
            <a:ext cx="792480" cy="29781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475615" algn="l"/>
                <a:tab pos="670560" algn="l"/>
              </a:tabLst>
            </a:pPr>
            <a:r>
              <a:rPr dirty="0" sz="1750" spc="-190">
                <a:latin typeface="Symbol"/>
                <a:cs typeface="Symbol"/>
              </a:rPr>
              <a:t></a:t>
            </a:r>
            <a:r>
              <a:rPr dirty="0" sz="1750" spc="-190">
                <a:latin typeface="Times New Roman"/>
                <a:cs typeface="Times New Roman"/>
              </a:rPr>
              <a:t>	</a:t>
            </a:r>
            <a:r>
              <a:rPr dirty="0" baseline="1792" sz="2325" spc="-187">
                <a:latin typeface="Symbol"/>
                <a:cs typeface="Symbol"/>
              </a:rPr>
              <a:t></a:t>
            </a:r>
            <a:r>
              <a:rPr dirty="0" baseline="1792" sz="2325" spc="-187">
                <a:latin typeface="Times New Roman"/>
                <a:cs typeface="Times New Roman"/>
              </a:rPr>
              <a:t>	</a:t>
            </a:r>
            <a:r>
              <a:rPr dirty="0" baseline="1792" sz="2325" spc="-97">
                <a:latin typeface="Symbol"/>
                <a:cs typeface="Symbol"/>
              </a:rPr>
              <a:t></a:t>
            </a:r>
            <a:r>
              <a:rPr dirty="0" sz="1750" spc="-190">
                <a:latin typeface="Symbol"/>
                <a:cs typeface="Symbol"/>
              </a:rPr>
              <a:t></a:t>
            </a:r>
            <a:endParaRPr sz="1750">
              <a:latin typeface="Symbol"/>
              <a:cs typeface="Symbol"/>
            </a:endParaRPr>
          </a:p>
        </p:txBody>
      </p:sp>
      <p:graphicFrame>
        <p:nvGraphicFramePr>
          <p:cNvPr id="71" name="object 71"/>
          <p:cNvGraphicFramePr>
            <a:graphicFrameLocks noGrp="1"/>
          </p:cNvGraphicFramePr>
          <p:nvPr/>
        </p:nvGraphicFramePr>
        <p:xfrm>
          <a:off x="2683738" y="8110391"/>
          <a:ext cx="2347595" cy="2876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11175"/>
                <a:gridCol w="335915"/>
                <a:gridCol w="1489074"/>
              </a:tblGrid>
              <a:tr h="279503">
                <a:tc>
                  <a:txBody>
                    <a:bodyPr/>
                    <a:lstStyle/>
                    <a:p>
                      <a:pPr marL="38735">
                        <a:lnSpc>
                          <a:spcPts val="1140"/>
                        </a:lnSpc>
                        <a:spcBef>
                          <a:spcPts val="200"/>
                        </a:spcBef>
                      </a:pPr>
                      <a:r>
                        <a:rPr dirty="0" u="sng" baseline="31746" sz="105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baseline="31746" sz="1050" spc="9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z="1200" spc="-19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3650" sz="1050" spc="-4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 spc="-1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15">
                          <a:latin typeface="Times New Roman"/>
                          <a:cs typeface="Times New Roman"/>
                        </a:rPr>
                        <a:t>ln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40005">
                        <a:lnSpc>
                          <a:spcPts val="540"/>
                        </a:lnSpc>
                      </a:pPr>
                      <a:r>
                        <a:rPr dirty="0" sz="700">
                          <a:latin typeface="Times New Roman"/>
                          <a:cs typeface="Times New Roman"/>
                        </a:rPr>
                        <a:t>4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2540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3970">
                        <a:lnSpc>
                          <a:spcPct val="100000"/>
                        </a:lnSpc>
                        <a:spcBef>
                          <a:spcPts val="200"/>
                        </a:spcBef>
                      </a:pPr>
                      <a:r>
                        <a:rPr dirty="0" sz="1200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z="1200" spc="-19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3650" sz="1050" spc="-4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85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2540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0165">
                        <a:lnSpc>
                          <a:spcPts val="980"/>
                        </a:lnSpc>
                      </a:pPr>
                      <a:r>
                        <a:rPr dirty="0" baseline="43981" sz="1800">
                          <a:latin typeface="Tahoma"/>
                          <a:cs typeface="Tahoma"/>
                        </a:rPr>
                        <a:t>→</a:t>
                      </a:r>
                      <a:r>
                        <a:rPr dirty="0" baseline="43981" sz="1800" spc="-202">
                          <a:latin typeface="Tahoma"/>
                          <a:cs typeface="Tahoma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u="sng" baseline="31746" sz="105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baseline="31746" sz="1050" spc="9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761" sz="2625" spc="89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z="1200" spc="-3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u="sng" baseline="31746" sz="105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baseline="31746" sz="1050" spc="8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in</a:t>
                      </a:r>
                      <a:r>
                        <a:rPr dirty="0" sz="1200" spc="-1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3584" sz="2325" spc="120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sz="1200" spc="-20"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z="1200" spc="-16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3584" sz="2325" spc="89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baseline="-4761" sz="2625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baseline="-4761" sz="2625" spc="-18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8611" sz="1800">
                          <a:latin typeface="Tahoma"/>
                          <a:cs typeface="Tahoma"/>
                        </a:rPr>
                        <a:t>→</a:t>
                      </a:r>
                      <a:r>
                        <a:rPr dirty="0" baseline="48611" sz="1800">
                          <a:latin typeface="Tahoma"/>
                          <a:cs typeface="Tahoma"/>
                        </a:rPr>
                        <a:t> </a:t>
                      </a:r>
                      <a:r>
                        <a:rPr dirty="0" baseline="48611" sz="1800" spc="277">
                          <a:latin typeface="Tahoma"/>
                          <a:cs typeface="Tahoma"/>
                        </a:rPr>
                        <a:t> </a:t>
                      </a:r>
                      <a:r>
                        <a:rPr dirty="0" baseline="34722" sz="1800">
                          <a:latin typeface="Tahoma"/>
                          <a:cs typeface="Tahoma"/>
                        </a:rPr>
                        <a:t>→</a:t>
                      </a:r>
                      <a:endParaRPr baseline="34722" sz="1800">
                        <a:latin typeface="Tahoma"/>
                        <a:cs typeface="Tahoma"/>
                      </a:endParaRPr>
                    </a:p>
                    <a:p>
                      <a:pPr marL="60325">
                        <a:lnSpc>
                          <a:spcPts val="665"/>
                        </a:lnSpc>
                        <a:tabLst>
                          <a:tab pos="267970" algn="l"/>
                          <a:tab pos="599440" algn="l"/>
                          <a:tab pos="1195070" algn="l"/>
                        </a:tabLst>
                      </a:pPr>
                      <a:r>
                        <a:rPr dirty="0" sz="1200" i="1">
                          <a:latin typeface="Times New Roman"/>
                          <a:cs typeface="Times New Roman"/>
                        </a:rPr>
                        <a:t>j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baseline="-27777" sz="105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-27777" sz="105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baseline="-27777" sz="1050"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dirty="0" baseline="-27777" sz="105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1200" spc="95" i="1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-1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c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72" name="object 72"/>
          <p:cNvSpPr txBox="1"/>
          <p:nvPr/>
        </p:nvSpPr>
        <p:spPr>
          <a:xfrm>
            <a:off x="2806730" y="7312564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4375771" y="7312564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3433711" y="7432492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2806730" y="7733596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4181097" y="7749575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4182684" y="7845979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3433711" y="7853612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3467097" y="7219798"/>
            <a:ext cx="14224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3467097" y="7640824"/>
            <a:ext cx="14224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3709427" y="7737558"/>
            <a:ext cx="157353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604520" algn="l"/>
                <a:tab pos="1344930" algn="l"/>
              </a:tabLst>
            </a:pPr>
            <a:r>
              <a:rPr dirty="0" sz="1200" i="1">
                <a:latin typeface="Times New Roman"/>
                <a:cs typeface="Times New Roman"/>
              </a:rPr>
              <a:t>dt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15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j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95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6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dt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k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901700" y="8126031"/>
            <a:ext cx="5965825" cy="84391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660525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700">
              <a:latin typeface="Symbol"/>
              <a:cs typeface="Symbol"/>
            </a:endParaRPr>
          </a:p>
          <a:p>
            <a:pPr marL="12700" marR="508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basic integration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such</a:t>
            </a:r>
            <a:r>
              <a:rPr dirty="0" sz="1100" spc="-5">
                <a:latin typeface="Calibri"/>
                <a:cs typeface="Calibri"/>
              </a:rPr>
              <a:t> as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substitution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(second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term)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some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basic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trig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(half angle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double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angle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formulas) </a:t>
            </a:r>
            <a:r>
              <a:rPr dirty="0" sz="1100">
                <a:latin typeface="Calibri"/>
                <a:cs typeface="Calibri"/>
              </a:rPr>
              <a:t>you 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some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integrals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(third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term).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3234657" y="7250989"/>
            <a:ext cx="13081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Symbol"/>
                <a:cs typeface="Symbol"/>
              </a:rPr>
              <a:t>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3234657" y="7436053"/>
            <a:ext cx="48133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Symbol"/>
                <a:cs typeface="Symbol"/>
              </a:rPr>
              <a:t>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409" i="1">
                <a:latin typeface="Times New Roman"/>
                <a:cs typeface="Times New Roman"/>
              </a:rPr>
              <a:t> </a:t>
            </a:r>
            <a:r>
              <a:rPr dirty="0" sz="1200" spc="45">
                <a:latin typeface="Symbol"/>
                <a:cs typeface="Symbol"/>
              </a:rPr>
              <a:t></a:t>
            </a:r>
            <a:r>
              <a:rPr dirty="0" sz="1200" spc="4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1993418" y="7239605"/>
            <a:ext cx="1397000" cy="30226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-13888" sz="2700">
                <a:latin typeface="Symbol"/>
                <a:cs typeface="Symbol"/>
              </a:rPr>
              <a:t></a:t>
            </a:r>
            <a:r>
              <a:rPr dirty="0" baseline="-13888" sz="2700" spc="-39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352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</a:t>
            </a:r>
            <a:r>
              <a:rPr dirty="0" sz="1200" spc="4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baseline="-13888" sz="2700" spc="225">
                <a:latin typeface="Symbol"/>
                <a:cs typeface="Symbol"/>
              </a:rPr>
              <a:t>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</a:t>
            </a:r>
            <a:r>
              <a:rPr dirty="0" sz="1200" spc="-9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i</a:t>
            </a:r>
            <a:r>
              <a:rPr dirty="0" sz="1200" spc="1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baseline="-4629" sz="1800">
                <a:latin typeface="Symbol"/>
                <a:cs typeface="Symbol"/>
              </a:rPr>
              <a:t></a:t>
            </a:r>
            <a:endParaRPr baseline="-4629" sz="1800">
              <a:latin typeface="Symbol"/>
              <a:cs typeface="Symbol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3683958" y="7250982"/>
            <a:ext cx="1290955" cy="30226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dt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225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j</a:t>
            </a:r>
            <a:r>
              <a:rPr dirty="0" baseline="4629" sz="1800" spc="2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-10802" sz="2700">
                <a:latin typeface="Symbol"/>
                <a:cs typeface="Symbol"/>
              </a:rPr>
              <a:t></a:t>
            </a:r>
            <a:r>
              <a:rPr dirty="0" baseline="-10802" sz="2700" spc="-419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60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-89">
                <a:latin typeface="Times New Roman"/>
                <a:cs typeface="Times New Roman"/>
              </a:rPr>
              <a:t>3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dt</a:t>
            </a:r>
            <a:r>
              <a:rPr dirty="0" baseline="4629" sz="1800" spc="-112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k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3234657" y="7672034"/>
            <a:ext cx="13081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Symbol"/>
                <a:cs typeface="Symbol"/>
              </a:rPr>
              <a:t>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3234657" y="7857078"/>
            <a:ext cx="48133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Symbol"/>
                <a:cs typeface="Symbol"/>
              </a:rPr>
              <a:t>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415" i="1">
                <a:latin typeface="Times New Roman"/>
                <a:cs typeface="Times New Roman"/>
              </a:rPr>
              <a:t> </a:t>
            </a:r>
            <a:r>
              <a:rPr dirty="0" sz="1200" spc="40">
                <a:latin typeface="Symbol"/>
                <a:cs typeface="Symbol"/>
              </a:rPr>
              <a:t></a:t>
            </a:r>
            <a:r>
              <a:rPr dirty="0" sz="1200" spc="4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2524414" y="7660630"/>
            <a:ext cx="866140" cy="30226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baseline="-13888" sz="2700" spc="225">
                <a:latin typeface="Symbol"/>
                <a:cs typeface="Symbol"/>
              </a:rPr>
              <a:t>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</a:t>
            </a:r>
            <a:r>
              <a:rPr dirty="0" sz="1200" spc="-9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i</a:t>
            </a:r>
            <a:r>
              <a:rPr dirty="0" sz="1200" spc="1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baseline="-4629" sz="1800">
                <a:latin typeface="Symbol"/>
                <a:cs typeface="Symbol"/>
              </a:rPr>
              <a:t></a:t>
            </a:r>
            <a:endParaRPr baseline="-4629" sz="1800">
              <a:latin typeface="Symbol"/>
              <a:cs typeface="Symbol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4082732" y="7716001"/>
            <a:ext cx="88265" cy="30226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4877230" y="7182215"/>
            <a:ext cx="8826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3034426" y="7194192"/>
            <a:ext cx="92900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852805" algn="l"/>
              </a:tabLst>
            </a:pP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-710">
                <a:latin typeface="Tahoma"/>
                <a:cs typeface="Tahoma"/>
              </a:rPr>
              <a:t>	</a:t>
            </a: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2115770" y="7220602"/>
            <a:ext cx="8826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3034426" y="7615218"/>
            <a:ext cx="8826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3875116" y="7615218"/>
            <a:ext cx="142303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1347470" algn="l"/>
              </a:tabLst>
            </a:pP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-710">
                <a:latin typeface="Tahoma"/>
                <a:cs typeface="Tahoma"/>
              </a:rPr>
              <a:t>	</a:t>
            </a:r>
            <a:r>
              <a:rPr dirty="0" baseline="4629" sz="1800" spc="-1064">
                <a:latin typeface="Tahoma"/>
                <a:cs typeface="Tahoma"/>
              </a:rPr>
              <a:t>→</a:t>
            </a:r>
            <a:endParaRPr baseline="4629" sz="1800">
              <a:latin typeface="Tahoma"/>
              <a:cs typeface="Tahom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409143" y="4496691"/>
            <a:ext cx="1842770" cy="187960"/>
          </a:xfrm>
          <a:custGeom>
            <a:avLst/>
            <a:gdLst/>
            <a:ahLst/>
            <a:cxnLst/>
            <a:rect l="l" t="t" r="r" b="b"/>
            <a:pathLst>
              <a:path w="1842770" h="187960">
                <a:moveTo>
                  <a:pt x="1809242" y="0"/>
                </a:moveTo>
                <a:lnTo>
                  <a:pt x="33162" y="0"/>
                </a:lnTo>
                <a:lnTo>
                  <a:pt x="8290" y="41749"/>
                </a:lnTo>
                <a:lnTo>
                  <a:pt x="0" y="93801"/>
                </a:lnTo>
                <a:lnTo>
                  <a:pt x="8290" y="145852"/>
                </a:lnTo>
                <a:lnTo>
                  <a:pt x="33162" y="187601"/>
                </a:lnTo>
                <a:lnTo>
                  <a:pt x="1809242" y="187601"/>
                </a:lnTo>
                <a:lnTo>
                  <a:pt x="1834114" y="145852"/>
                </a:lnTo>
                <a:lnTo>
                  <a:pt x="1842405" y="93801"/>
                </a:lnTo>
                <a:lnTo>
                  <a:pt x="1834114" y="41749"/>
                </a:lnTo>
                <a:lnTo>
                  <a:pt x="1809242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01700" y="1062328"/>
            <a:ext cx="5911215" cy="7613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97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details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assumption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you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your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skills </a:t>
            </a:r>
            <a:r>
              <a:rPr dirty="0" sz="1100">
                <a:latin typeface="Calibri"/>
                <a:cs typeface="Calibri"/>
              </a:rPr>
              <a:t>well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enough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 what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going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5">
                <a:latin typeface="Calibri"/>
                <a:cs typeface="Calibri"/>
              </a:rPr>
              <a:t> 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somewhat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rusty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your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 skills</a:t>
            </a:r>
            <a:r>
              <a:rPr dirty="0" sz="1100">
                <a:latin typeface="Calibri"/>
                <a:cs typeface="Calibri"/>
              </a:rPr>
              <a:t> then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you’ll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 material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II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-5">
                <a:latin typeface="Calibri"/>
                <a:cs typeface="Calibri"/>
              </a:rPr>
              <a:t> refresh your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skills.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96111" y="2029967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1639995" y="2619544"/>
            <a:ext cx="11747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15">
                <a:latin typeface="Symbol"/>
                <a:cs typeface="Symbol"/>
              </a:rPr>
              <a:t></a:t>
            </a:r>
            <a:r>
              <a:rPr dirty="0" sz="700" spc="-10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584322" y="2449249"/>
            <a:ext cx="88265" cy="3028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800" spc="-5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1637102" y="2354285"/>
            <a:ext cx="23241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 </a:t>
            </a:r>
            <a:r>
              <a:rPr dirty="0" baseline="-6944" sz="1800" spc="-1072">
                <a:latin typeface="Tahoma"/>
                <a:cs typeface="Tahoma"/>
              </a:rPr>
              <a:t>→</a:t>
            </a:r>
            <a:endParaRPr baseline="-6944" sz="18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839395" y="2437284"/>
            <a:ext cx="1072515" cy="2673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89090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4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3053183" y="2491581"/>
            <a:ext cx="44450" cy="222885"/>
            <a:chOff x="3053183" y="2491581"/>
            <a:chExt cx="44450" cy="222885"/>
          </a:xfrm>
        </p:grpSpPr>
        <p:sp>
          <p:nvSpPr>
            <p:cNvPr id="10" name="object 10"/>
            <p:cNvSpPr/>
            <p:nvPr/>
          </p:nvSpPr>
          <p:spPr>
            <a:xfrm>
              <a:off x="3056939" y="2495337"/>
              <a:ext cx="36830" cy="107950"/>
            </a:xfrm>
            <a:custGeom>
              <a:avLst/>
              <a:gdLst/>
              <a:ahLst/>
              <a:cxnLst/>
              <a:rect l="l" t="t" r="r" b="b"/>
              <a:pathLst>
                <a:path w="36830" h="107950">
                  <a:moveTo>
                    <a:pt x="36810" y="0"/>
                  </a:moveTo>
                  <a:lnTo>
                    <a:pt x="0" y="107652"/>
                  </a:lnTo>
                </a:path>
              </a:pathLst>
            </a:custGeom>
            <a:ln w="75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3056939" y="2602989"/>
              <a:ext cx="36830" cy="107950"/>
            </a:xfrm>
            <a:custGeom>
              <a:avLst/>
              <a:gdLst/>
              <a:ahLst/>
              <a:cxnLst/>
              <a:rect l="l" t="t" r="r" b="b"/>
              <a:pathLst>
                <a:path w="36830" h="107950">
                  <a:moveTo>
                    <a:pt x="0" y="0"/>
                  </a:moveTo>
                  <a:lnTo>
                    <a:pt x="36810" y="107652"/>
                  </a:lnTo>
                </a:path>
              </a:pathLst>
            </a:custGeom>
            <a:ln w="75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2" name="object 12"/>
          <p:cNvGrpSpPr/>
          <p:nvPr/>
        </p:nvGrpSpPr>
        <p:grpSpPr>
          <a:xfrm>
            <a:off x="3956426" y="2491580"/>
            <a:ext cx="44450" cy="222885"/>
            <a:chOff x="3956426" y="2491580"/>
            <a:chExt cx="44450" cy="222885"/>
          </a:xfrm>
        </p:grpSpPr>
        <p:sp>
          <p:nvSpPr>
            <p:cNvPr id="13" name="object 13"/>
            <p:cNvSpPr/>
            <p:nvPr/>
          </p:nvSpPr>
          <p:spPr>
            <a:xfrm>
              <a:off x="3960182" y="2495336"/>
              <a:ext cx="36830" cy="107950"/>
            </a:xfrm>
            <a:custGeom>
              <a:avLst/>
              <a:gdLst/>
              <a:ahLst/>
              <a:cxnLst/>
              <a:rect l="l" t="t" r="r" b="b"/>
              <a:pathLst>
                <a:path w="36829" h="107950">
                  <a:moveTo>
                    <a:pt x="0" y="0"/>
                  </a:moveTo>
                  <a:lnTo>
                    <a:pt x="36810" y="107652"/>
                  </a:lnTo>
                </a:path>
              </a:pathLst>
            </a:custGeom>
            <a:ln w="75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3960182" y="2602987"/>
              <a:ext cx="36830" cy="107950"/>
            </a:xfrm>
            <a:custGeom>
              <a:avLst/>
              <a:gdLst/>
              <a:ahLst/>
              <a:cxnLst/>
              <a:rect l="l" t="t" r="r" b="b"/>
              <a:pathLst>
                <a:path w="36829" h="107950">
                  <a:moveTo>
                    <a:pt x="36810" y="0"/>
                  </a:moveTo>
                  <a:lnTo>
                    <a:pt x="0" y="107652"/>
                  </a:lnTo>
                </a:path>
              </a:pathLst>
            </a:custGeom>
            <a:ln w="751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" name="object 15"/>
          <p:cNvSpPr txBox="1"/>
          <p:nvPr/>
        </p:nvSpPr>
        <p:spPr>
          <a:xfrm>
            <a:off x="3352971" y="2473631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837838" y="2461103"/>
            <a:ext cx="100965" cy="14478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45">
                <a:latin typeface="Times New Roman"/>
                <a:cs typeface="Times New Roman"/>
              </a:rPr>
              <a:t>2</a:t>
            </a:r>
            <a:r>
              <a:rPr dirty="0" sz="750" spc="10" i="1">
                <a:latin typeface="Times New Roman"/>
                <a:cs typeface="Times New Roman"/>
              </a:rPr>
              <a:t>t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01700" y="2473999"/>
            <a:ext cx="295719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857250" algn="l"/>
              </a:tabLst>
            </a:pPr>
            <a:r>
              <a:rPr dirty="0" sz="1100">
                <a:latin typeface="Calibri"/>
                <a:cs typeface="Calibri"/>
              </a:rPr>
              <a:t>8.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v</a:t>
            </a:r>
            <a:r>
              <a:rPr dirty="0" sz="1100" spc="-5">
                <a:latin typeface="Calibri"/>
                <a:cs typeface="Calibri"/>
              </a:rPr>
              <a:t>alua</a:t>
            </a:r>
            <a:r>
              <a:rPr dirty="0" sz="1100">
                <a:latin typeface="Calibri"/>
                <a:cs typeface="Calibri"/>
              </a:rPr>
              <a:t>te</a:t>
            </a:r>
            <a:r>
              <a:rPr dirty="0" sz="1100">
                <a:latin typeface="Calibri"/>
                <a:cs typeface="Calibri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2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8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dt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90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w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5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-140" i="1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-6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  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>
                <a:latin typeface="Times New Roman"/>
                <a:cs typeface="Times New Roman"/>
              </a:rPr>
              <a:t>6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>
                <a:latin typeface="Times New Roman"/>
                <a:cs typeface="Times New Roman"/>
              </a:rPr>
              <a:t>6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-9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>
                <a:latin typeface="Times New Roman"/>
                <a:cs typeface="Times New Roman"/>
              </a:rPr>
              <a:t>4</a:t>
            </a:r>
            <a:r>
              <a:rPr dirty="0" sz="1150" spc="70" i="1">
                <a:latin typeface="Times New Roman"/>
                <a:cs typeface="Times New Roman"/>
              </a:rPr>
              <a:t>t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7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20" b="1">
                <a:latin typeface="Times New Roman"/>
                <a:cs typeface="Times New Roman"/>
              </a:rPr>
              <a:t>e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634575" y="2383586"/>
            <a:ext cx="8826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50" spc="-660">
                <a:latin typeface="Tahoma"/>
                <a:cs typeface="Tahoma"/>
              </a:rPr>
              <a:t>→</a:t>
            </a:r>
            <a:endParaRPr sz="1150">
              <a:latin typeface="Tahoma"/>
              <a:cs typeface="Tahom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01718" y="2912490"/>
            <a:ext cx="5949315" cy="57912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lot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2054428" y="3709034"/>
            <a:ext cx="48260" cy="261620"/>
            <a:chOff x="2054428" y="3709034"/>
            <a:chExt cx="48260" cy="261620"/>
          </a:xfrm>
        </p:grpSpPr>
        <p:sp>
          <p:nvSpPr>
            <p:cNvPr id="21" name="object 21"/>
            <p:cNvSpPr/>
            <p:nvPr/>
          </p:nvSpPr>
          <p:spPr>
            <a:xfrm>
              <a:off x="2058204" y="3712810"/>
              <a:ext cx="40640" cy="127000"/>
            </a:xfrm>
            <a:custGeom>
              <a:avLst/>
              <a:gdLst/>
              <a:ahLst/>
              <a:cxnLst/>
              <a:rect l="l" t="t" r="r" b="b"/>
              <a:pathLst>
                <a:path w="40639" h="127000">
                  <a:moveTo>
                    <a:pt x="40526" y="0"/>
                  </a:moveTo>
                  <a:lnTo>
                    <a:pt x="0" y="126963"/>
                  </a:lnTo>
                </a:path>
              </a:pathLst>
            </a:custGeom>
            <a:ln w="75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2058204" y="3839773"/>
              <a:ext cx="40640" cy="127000"/>
            </a:xfrm>
            <a:custGeom>
              <a:avLst/>
              <a:gdLst/>
              <a:ahLst/>
              <a:cxnLst/>
              <a:rect l="l" t="t" r="r" b="b"/>
              <a:pathLst>
                <a:path w="40639" h="127000">
                  <a:moveTo>
                    <a:pt x="0" y="0"/>
                  </a:moveTo>
                  <a:lnTo>
                    <a:pt x="40526" y="126963"/>
                  </a:lnTo>
                </a:path>
              </a:pathLst>
            </a:custGeom>
            <a:ln w="75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3" name="object 23"/>
          <p:cNvGrpSpPr/>
          <p:nvPr/>
        </p:nvGrpSpPr>
        <p:grpSpPr>
          <a:xfrm>
            <a:off x="3676275" y="3709034"/>
            <a:ext cx="48260" cy="261620"/>
            <a:chOff x="3676275" y="3709034"/>
            <a:chExt cx="48260" cy="261620"/>
          </a:xfrm>
        </p:grpSpPr>
        <p:sp>
          <p:nvSpPr>
            <p:cNvPr id="24" name="object 24"/>
            <p:cNvSpPr/>
            <p:nvPr/>
          </p:nvSpPr>
          <p:spPr>
            <a:xfrm>
              <a:off x="3680051" y="3712810"/>
              <a:ext cx="40640" cy="127000"/>
            </a:xfrm>
            <a:custGeom>
              <a:avLst/>
              <a:gdLst/>
              <a:ahLst/>
              <a:cxnLst/>
              <a:rect l="l" t="t" r="r" b="b"/>
              <a:pathLst>
                <a:path w="40639" h="127000">
                  <a:moveTo>
                    <a:pt x="0" y="0"/>
                  </a:moveTo>
                  <a:lnTo>
                    <a:pt x="40526" y="126963"/>
                  </a:lnTo>
                </a:path>
              </a:pathLst>
            </a:custGeom>
            <a:ln w="75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3680051" y="3839773"/>
              <a:ext cx="40640" cy="127000"/>
            </a:xfrm>
            <a:custGeom>
              <a:avLst/>
              <a:gdLst/>
              <a:ahLst/>
              <a:cxnLst/>
              <a:rect l="l" t="t" r="r" b="b"/>
              <a:pathLst>
                <a:path w="40639" h="127000">
                  <a:moveTo>
                    <a:pt x="40526" y="0"/>
                  </a:moveTo>
                  <a:lnTo>
                    <a:pt x="0" y="126963"/>
                  </a:lnTo>
                </a:path>
              </a:pathLst>
            </a:custGeom>
            <a:ln w="75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6" name="object 26"/>
          <p:cNvSpPr/>
          <p:nvPr/>
        </p:nvSpPr>
        <p:spPr>
          <a:xfrm>
            <a:off x="3224329" y="4170357"/>
            <a:ext cx="62865" cy="0"/>
          </a:xfrm>
          <a:custGeom>
            <a:avLst/>
            <a:gdLst/>
            <a:ahLst/>
            <a:cxnLst/>
            <a:rect l="l" t="t" r="r" b="b"/>
            <a:pathLst>
              <a:path w="62864" h="0">
                <a:moveTo>
                  <a:pt x="0" y="0"/>
                </a:moveTo>
                <a:lnTo>
                  <a:pt x="62378" y="0"/>
                </a:lnTo>
              </a:path>
            </a:pathLst>
          </a:custGeom>
          <a:ln w="758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3658199" y="4170357"/>
            <a:ext cx="62865" cy="0"/>
          </a:xfrm>
          <a:custGeom>
            <a:avLst/>
            <a:gdLst/>
            <a:ahLst/>
            <a:cxnLst/>
            <a:rect l="l" t="t" r="r" b="b"/>
            <a:pathLst>
              <a:path w="62864" h="0">
                <a:moveTo>
                  <a:pt x="0" y="0"/>
                </a:moveTo>
                <a:lnTo>
                  <a:pt x="62378" y="0"/>
                </a:lnTo>
              </a:path>
            </a:pathLst>
          </a:custGeom>
          <a:ln w="758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28" name="object 28"/>
          <p:cNvGrpSpPr/>
          <p:nvPr/>
        </p:nvGrpSpPr>
        <p:grpSpPr>
          <a:xfrm>
            <a:off x="2054427" y="4039618"/>
            <a:ext cx="48260" cy="261620"/>
            <a:chOff x="2054427" y="4039618"/>
            <a:chExt cx="48260" cy="261620"/>
          </a:xfrm>
        </p:grpSpPr>
        <p:sp>
          <p:nvSpPr>
            <p:cNvPr id="29" name="object 29"/>
            <p:cNvSpPr/>
            <p:nvPr/>
          </p:nvSpPr>
          <p:spPr>
            <a:xfrm>
              <a:off x="2058203" y="4043394"/>
              <a:ext cx="40640" cy="127000"/>
            </a:xfrm>
            <a:custGeom>
              <a:avLst/>
              <a:gdLst/>
              <a:ahLst/>
              <a:cxnLst/>
              <a:rect l="l" t="t" r="r" b="b"/>
              <a:pathLst>
                <a:path w="40639" h="127000">
                  <a:moveTo>
                    <a:pt x="40526" y="0"/>
                  </a:moveTo>
                  <a:lnTo>
                    <a:pt x="0" y="126963"/>
                  </a:lnTo>
                </a:path>
              </a:pathLst>
            </a:custGeom>
            <a:ln w="75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2058203" y="4170357"/>
              <a:ext cx="40640" cy="127000"/>
            </a:xfrm>
            <a:custGeom>
              <a:avLst/>
              <a:gdLst/>
              <a:ahLst/>
              <a:cxnLst/>
              <a:rect l="l" t="t" r="r" b="b"/>
              <a:pathLst>
                <a:path w="40639" h="127000">
                  <a:moveTo>
                    <a:pt x="0" y="0"/>
                  </a:moveTo>
                  <a:lnTo>
                    <a:pt x="40526" y="126963"/>
                  </a:lnTo>
                </a:path>
              </a:pathLst>
            </a:custGeom>
            <a:ln w="75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1" name="object 31"/>
          <p:cNvGrpSpPr/>
          <p:nvPr/>
        </p:nvGrpSpPr>
        <p:grpSpPr>
          <a:xfrm>
            <a:off x="4158220" y="4039618"/>
            <a:ext cx="48260" cy="261620"/>
            <a:chOff x="4158220" y="4039618"/>
            <a:chExt cx="48260" cy="261620"/>
          </a:xfrm>
        </p:grpSpPr>
        <p:sp>
          <p:nvSpPr>
            <p:cNvPr id="32" name="object 32"/>
            <p:cNvSpPr/>
            <p:nvPr/>
          </p:nvSpPr>
          <p:spPr>
            <a:xfrm>
              <a:off x="4161996" y="4043394"/>
              <a:ext cx="40640" cy="127000"/>
            </a:xfrm>
            <a:custGeom>
              <a:avLst/>
              <a:gdLst/>
              <a:ahLst/>
              <a:cxnLst/>
              <a:rect l="l" t="t" r="r" b="b"/>
              <a:pathLst>
                <a:path w="40639" h="127000">
                  <a:moveTo>
                    <a:pt x="0" y="0"/>
                  </a:moveTo>
                  <a:lnTo>
                    <a:pt x="40526" y="126963"/>
                  </a:lnTo>
                </a:path>
              </a:pathLst>
            </a:custGeom>
            <a:ln w="75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4161996" y="4170357"/>
              <a:ext cx="40640" cy="127000"/>
            </a:xfrm>
            <a:custGeom>
              <a:avLst/>
              <a:gdLst/>
              <a:ahLst/>
              <a:cxnLst/>
              <a:rect l="l" t="t" r="r" b="b"/>
              <a:pathLst>
                <a:path w="40639" h="127000">
                  <a:moveTo>
                    <a:pt x="40526" y="0"/>
                  </a:moveTo>
                  <a:lnTo>
                    <a:pt x="0" y="126963"/>
                  </a:lnTo>
                </a:path>
              </a:pathLst>
            </a:custGeom>
            <a:ln w="75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4" name="object 34"/>
          <p:cNvSpPr/>
          <p:nvPr/>
        </p:nvSpPr>
        <p:spPr>
          <a:xfrm>
            <a:off x="5171976" y="4170357"/>
            <a:ext cx="62865" cy="0"/>
          </a:xfrm>
          <a:custGeom>
            <a:avLst/>
            <a:gdLst/>
            <a:ahLst/>
            <a:cxnLst/>
            <a:rect l="l" t="t" r="r" b="b"/>
            <a:pathLst>
              <a:path w="62864" h="0">
                <a:moveTo>
                  <a:pt x="0" y="0"/>
                </a:moveTo>
                <a:lnTo>
                  <a:pt x="62378" y="0"/>
                </a:lnTo>
              </a:path>
            </a:pathLst>
          </a:custGeom>
          <a:ln w="758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5605846" y="4170357"/>
            <a:ext cx="62865" cy="0"/>
          </a:xfrm>
          <a:custGeom>
            <a:avLst/>
            <a:gdLst/>
            <a:ahLst/>
            <a:cxnLst/>
            <a:rect l="l" t="t" r="r" b="b"/>
            <a:pathLst>
              <a:path w="62864" h="0">
                <a:moveTo>
                  <a:pt x="0" y="0"/>
                </a:moveTo>
                <a:lnTo>
                  <a:pt x="62378" y="0"/>
                </a:lnTo>
              </a:path>
            </a:pathLst>
          </a:custGeom>
          <a:ln w="758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36" name="object 36"/>
          <p:cNvGrpSpPr/>
          <p:nvPr/>
        </p:nvGrpSpPr>
        <p:grpSpPr>
          <a:xfrm>
            <a:off x="4368400" y="4056786"/>
            <a:ext cx="45085" cy="227329"/>
            <a:chOff x="4368400" y="4056786"/>
            <a:chExt cx="45085" cy="227329"/>
          </a:xfrm>
        </p:grpSpPr>
        <p:sp>
          <p:nvSpPr>
            <p:cNvPr id="37" name="object 37"/>
            <p:cNvSpPr/>
            <p:nvPr/>
          </p:nvSpPr>
          <p:spPr>
            <a:xfrm>
              <a:off x="4372177" y="4060562"/>
              <a:ext cx="37465" cy="109855"/>
            </a:xfrm>
            <a:custGeom>
              <a:avLst/>
              <a:gdLst/>
              <a:ahLst/>
              <a:cxnLst/>
              <a:rect l="l" t="t" r="r" b="b"/>
              <a:pathLst>
                <a:path w="37464" h="109854">
                  <a:moveTo>
                    <a:pt x="36950" y="0"/>
                  </a:moveTo>
                  <a:lnTo>
                    <a:pt x="0" y="109795"/>
                  </a:lnTo>
                </a:path>
              </a:pathLst>
            </a:custGeom>
            <a:ln w="75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4372177" y="4170357"/>
              <a:ext cx="37465" cy="109855"/>
            </a:xfrm>
            <a:custGeom>
              <a:avLst/>
              <a:gdLst/>
              <a:ahLst/>
              <a:cxnLst/>
              <a:rect l="l" t="t" r="r" b="b"/>
              <a:pathLst>
                <a:path w="37464" h="109854">
                  <a:moveTo>
                    <a:pt x="0" y="0"/>
                  </a:moveTo>
                  <a:lnTo>
                    <a:pt x="36950" y="109795"/>
                  </a:lnTo>
                </a:path>
              </a:pathLst>
            </a:custGeom>
            <a:ln w="75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9" name="object 39"/>
          <p:cNvGrpSpPr/>
          <p:nvPr/>
        </p:nvGrpSpPr>
        <p:grpSpPr>
          <a:xfrm>
            <a:off x="5868669" y="4056786"/>
            <a:ext cx="45085" cy="227329"/>
            <a:chOff x="5868669" y="4056786"/>
            <a:chExt cx="45085" cy="227329"/>
          </a:xfrm>
        </p:grpSpPr>
        <p:sp>
          <p:nvSpPr>
            <p:cNvPr id="40" name="object 40"/>
            <p:cNvSpPr/>
            <p:nvPr/>
          </p:nvSpPr>
          <p:spPr>
            <a:xfrm>
              <a:off x="5872445" y="4060562"/>
              <a:ext cx="37465" cy="109855"/>
            </a:xfrm>
            <a:custGeom>
              <a:avLst/>
              <a:gdLst/>
              <a:ahLst/>
              <a:cxnLst/>
              <a:rect l="l" t="t" r="r" b="b"/>
              <a:pathLst>
                <a:path w="37464" h="109854">
                  <a:moveTo>
                    <a:pt x="0" y="0"/>
                  </a:moveTo>
                  <a:lnTo>
                    <a:pt x="36950" y="109795"/>
                  </a:lnTo>
                </a:path>
              </a:pathLst>
            </a:custGeom>
            <a:ln w="75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5872445" y="4170357"/>
              <a:ext cx="37465" cy="109855"/>
            </a:xfrm>
            <a:custGeom>
              <a:avLst/>
              <a:gdLst/>
              <a:ahLst/>
              <a:cxnLst/>
              <a:rect l="l" t="t" r="r" b="b"/>
              <a:pathLst>
                <a:path w="37464" h="109854">
                  <a:moveTo>
                    <a:pt x="36950" y="0"/>
                  </a:moveTo>
                  <a:lnTo>
                    <a:pt x="0" y="109795"/>
                  </a:lnTo>
                </a:path>
              </a:pathLst>
            </a:custGeom>
            <a:ln w="75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2" name="object 42"/>
          <p:cNvSpPr txBox="1"/>
          <p:nvPr/>
        </p:nvSpPr>
        <p:spPr>
          <a:xfrm>
            <a:off x="2685581" y="3708101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409471" y="3695325"/>
            <a:ext cx="100965" cy="1473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20">
                <a:latin typeface="Times New Roman"/>
                <a:cs typeface="Times New Roman"/>
              </a:rPr>
              <a:t>2</a:t>
            </a:r>
            <a:r>
              <a:rPr dirty="0" sz="800" spc="-5" i="1">
                <a:latin typeface="Times New Roman"/>
                <a:cs typeface="Times New Roman"/>
              </a:rPr>
              <a:t>t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351432" y="3646615"/>
            <a:ext cx="2357755" cy="3016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10"/>
              </a:spcBef>
            </a:pPr>
            <a:r>
              <a:rPr dirty="0" baseline="-10802" sz="2700">
                <a:latin typeface="Symbol"/>
                <a:cs typeface="Symbol"/>
              </a:rPr>
              <a:t></a:t>
            </a:r>
            <a:r>
              <a:rPr dirty="0" baseline="-10802" sz="2700" spc="-39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dt</a:t>
            </a:r>
            <a:r>
              <a:rPr dirty="0" baseline="4629" sz="1800" spc="6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 </a:t>
            </a:r>
            <a:r>
              <a:rPr dirty="0" baseline="4629" sz="1800" spc="-157">
                <a:latin typeface="Times New Roman"/>
                <a:cs typeface="Times New Roman"/>
              </a:rPr>
              <a:t> </a:t>
            </a:r>
            <a:r>
              <a:rPr dirty="0" baseline="-10802" sz="2700">
                <a:latin typeface="Symbol"/>
                <a:cs typeface="Symbol"/>
              </a:rPr>
              <a:t></a:t>
            </a:r>
            <a:r>
              <a:rPr dirty="0" baseline="-10802" sz="2700" spc="-41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6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</a:t>
            </a:r>
            <a:r>
              <a:rPr dirty="0" baseline="4629" sz="1800" spc="89" i="1">
                <a:latin typeface="Times New Roman"/>
                <a:cs typeface="Times New Roman"/>
              </a:rPr>
              <a:t>t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-10802" sz="2700">
                <a:latin typeface="Symbol"/>
                <a:cs typeface="Symbol"/>
              </a:rPr>
              <a:t></a:t>
            </a:r>
            <a:r>
              <a:rPr dirty="0" baseline="-10802" sz="2700" spc="-419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6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i="1">
                <a:latin typeface="Times New Roman"/>
                <a:cs typeface="Times New Roman"/>
              </a:rPr>
              <a:t>  </a:t>
            </a:r>
            <a:r>
              <a:rPr dirty="0" baseline="4629" sz="1800" spc="-18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4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112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</a:t>
            </a:r>
            <a:r>
              <a:rPr dirty="0" baseline="4629" sz="1800" spc="89" i="1">
                <a:latin typeface="Times New Roman"/>
                <a:cs typeface="Times New Roman"/>
              </a:rPr>
              <a:t>t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-10802" sz="2700" spc="225">
                <a:latin typeface="Symbol"/>
                <a:cs typeface="Symbol"/>
              </a:rPr>
              <a:t>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b="1">
                <a:latin typeface="Times New Roman"/>
                <a:cs typeface="Times New Roman"/>
              </a:rPr>
              <a:t>e</a:t>
            </a:r>
            <a:r>
              <a:rPr dirty="0" baseline="4629" sz="1800" b="1">
                <a:latin typeface="Times New Roman"/>
                <a:cs typeface="Times New Roman"/>
              </a:rPr>
              <a:t>  </a:t>
            </a:r>
            <a:r>
              <a:rPr dirty="0" baseline="4629" sz="1800" spc="89" b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dt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222391" y="4150919"/>
            <a:ext cx="245110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46405" algn="l"/>
                <a:tab pos="1960245" algn="l"/>
                <a:tab pos="2393950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105162" y="4021004"/>
            <a:ext cx="1719580" cy="3016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378460" algn="l"/>
                <a:tab pos="1644014" algn="l"/>
              </a:tabLst>
            </a:pPr>
            <a:r>
              <a:rPr dirty="0" sz="1800">
                <a:latin typeface="Symbol"/>
                <a:cs typeface="Symbol"/>
              </a:rPr>
              <a:t></a:t>
            </a:r>
            <a:r>
              <a:rPr dirty="0" sz="1800">
                <a:latin typeface="Times New Roman"/>
                <a:cs typeface="Times New Roman"/>
              </a:rPr>
              <a:t>	</a:t>
            </a:r>
            <a:r>
              <a:rPr dirty="0" sz="1800">
                <a:latin typeface="Symbol"/>
                <a:cs typeface="Symbol"/>
              </a:rPr>
              <a:t></a:t>
            </a:r>
            <a:r>
              <a:rPr dirty="0" sz="1800">
                <a:latin typeface="Times New Roman"/>
                <a:cs typeface="Times New Roman"/>
              </a:rPr>
              <a:t>	</a:t>
            </a: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894819" y="4042640"/>
            <a:ext cx="398145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  <a:tabLst>
                <a:tab pos="307340" algn="l"/>
              </a:tabLst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Times New Roman"/>
                <a:cs typeface="Times New Roman"/>
              </a:rPr>
              <a:t>6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</a:t>
            </a:r>
            <a:r>
              <a:rPr dirty="0" sz="1200" spc="60" i="1">
                <a:latin typeface="Times New Roman"/>
                <a:cs typeface="Times New Roman"/>
              </a:rPr>
              <a:t>t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6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</a:t>
            </a:r>
            <a:r>
              <a:rPr dirty="0" sz="1200" spc="60" i="1">
                <a:latin typeface="Times New Roman"/>
                <a:cs typeface="Times New Roman"/>
              </a:rPr>
              <a:t>t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31746" sz="1050" spc="-7">
                <a:latin typeface="Times New Roman"/>
                <a:cs typeface="Times New Roman"/>
              </a:rPr>
              <a:t>1</a:t>
            </a:r>
            <a:r>
              <a:rPr dirty="0" baseline="31746" sz="1050" spc="89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35" b="1">
                <a:latin typeface="Times New Roman"/>
                <a:cs typeface="Times New Roman"/>
              </a:rPr>
              <a:t>e</a:t>
            </a:r>
            <a:r>
              <a:rPr dirty="0" baseline="43650" sz="1050" spc="30">
                <a:latin typeface="Times New Roman"/>
                <a:cs typeface="Times New Roman"/>
              </a:rPr>
              <a:t>2</a:t>
            </a:r>
            <a:r>
              <a:rPr dirty="0" baseline="38194" sz="1200" spc="-7" i="1">
                <a:latin typeface="Times New Roman"/>
                <a:cs typeface="Times New Roman"/>
              </a:rPr>
              <a:t>t</a:t>
            </a:r>
            <a:r>
              <a:rPr dirty="0" baseline="38194" sz="1200" i="1">
                <a:latin typeface="Times New Roman"/>
                <a:cs typeface="Times New Roman"/>
              </a:rPr>
              <a:t> </a:t>
            </a:r>
            <a:r>
              <a:rPr dirty="0" baseline="38194" sz="1200" spc="-52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baseline="31746" sz="1050" spc="-7">
                <a:latin typeface="Times New Roman"/>
                <a:cs typeface="Times New Roman"/>
              </a:rPr>
              <a:t>1</a:t>
            </a:r>
            <a:r>
              <a:rPr dirty="0" baseline="31746" sz="1050">
                <a:latin typeface="Times New Roman"/>
                <a:cs typeface="Times New Roman"/>
              </a:rPr>
              <a:t>    </a:t>
            </a:r>
            <a:r>
              <a:rPr dirty="0" baseline="31746" sz="1050" spc="97">
                <a:latin typeface="Times New Roman"/>
                <a:cs typeface="Times New Roman"/>
              </a:rPr>
              <a:t> </a:t>
            </a:r>
            <a:r>
              <a:rPr dirty="0" sz="1200" spc="35" b="1">
                <a:latin typeface="Times New Roman"/>
                <a:cs typeface="Times New Roman"/>
              </a:rPr>
              <a:t>e</a:t>
            </a:r>
            <a:r>
              <a:rPr dirty="0" baseline="43650" sz="1050" spc="30">
                <a:latin typeface="Times New Roman"/>
                <a:cs typeface="Times New Roman"/>
              </a:rPr>
              <a:t>2</a:t>
            </a:r>
            <a:r>
              <a:rPr dirty="0" baseline="38194" sz="1200" spc="-7" i="1">
                <a:latin typeface="Times New Roman"/>
                <a:cs typeface="Times New Roman"/>
              </a:rPr>
              <a:t>t</a:t>
            </a:r>
            <a:r>
              <a:rPr dirty="0" baseline="38194" sz="1200" i="1">
                <a:latin typeface="Times New Roman"/>
                <a:cs typeface="Times New Roman"/>
              </a:rPr>
              <a:t> </a:t>
            </a:r>
            <a:r>
              <a:rPr dirty="0" baseline="38194" sz="1200" spc="-104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3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6</a:t>
            </a:r>
            <a:r>
              <a:rPr dirty="0" sz="1200" spc="60" i="1">
                <a:latin typeface="Times New Roman"/>
                <a:cs typeface="Times New Roman"/>
              </a:rPr>
              <a:t>t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spc="85" i="1">
                <a:latin typeface="Times New Roman"/>
                <a:cs typeface="Times New Roman"/>
              </a:rPr>
              <a:t>t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8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-89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31746" sz="1050" spc="-7">
                <a:latin typeface="Times New Roman"/>
                <a:cs typeface="Times New Roman"/>
              </a:rPr>
              <a:t>1</a:t>
            </a:r>
            <a:r>
              <a:rPr dirty="0" baseline="31746" sz="1050" spc="89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t</a:t>
            </a:r>
            <a:r>
              <a:rPr dirty="0" sz="1200" spc="35" b="1">
                <a:latin typeface="Times New Roman"/>
                <a:cs typeface="Times New Roman"/>
              </a:rPr>
              <a:t>e</a:t>
            </a:r>
            <a:r>
              <a:rPr dirty="0" baseline="43650" sz="1050" spc="22">
                <a:latin typeface="Times New Roman"/>
                <a:cs typeface="Times New Roman"/>
              </a:rPr>
              <a:t>2</a:t>
            </a:r>
            <a:r>
              <a:rPr dirty="0" baseline="38194" sz="1200" spc="-7" i="1">
                <a:latin typeface="Times New Roman"/>
                <a:cs typeface="Times New Roman"/>
              </a:rPr>
              <a:t>t</a:t>
            </a:r>
            <a:r>
              <a:rPr dirty="0" baseline="38194" sz="1200" i="1">
                <a:latin typeface="Times New Roman"/>
                <a:cs typeface="Times New Roman"/>
              </a:rPr>
              <a:t> </a:t>
            </a:r>
            <a:r>
              <a:rPr dirty="0" baseline="38194" sz="1200" spc="-44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baseline="31746" sz="1050" spc="-7">
                <a:latin typeface="Times New Roman"/>
                <a:cs typeface="Times New Roman"/>
              </a:rPr>
              <a:t>1</a:t>
            </a:r>
            <a:r>
              <a:rPr dirty="0" baseline="31746" sz="1050" spc="97">
                <a:latin typeface="Times New Roman"/>
                <a:cs typeface="Times New Roman"/>
              </a:rPr>
              <a:t> </a:t>
            </a:r>
            <a:r>
              <a:rPr dirty="0" sz="1200" spc="35" b="1">
                <a:latin typeface="Times New Roman"/>
                <a:cs typeface="Times New Roman"/>
              </a:rPr>
              <a:t>e</a:t>
            </a:r>
            <a:r>
              <a:rPr dirty="0" baseline="43650" sz="1050" spc="22">
                <a:latin typeface="Times New Roman"/>
                <a:cs typeface="Times New Roman"/>
              </a:rPr>
              <a:t>2</a:t>
            </a:r>
            <a:r>
              <a:rPr dirty="0" baseline="38194" sz="1200" spc="-7" i="1">
                <a:latin typeface="Times New Roman"/>
                <a:cs typeface="Times New Roman"/>
              </a:rPr>
              <a:t>t</a:t>
            </a:r>
            <a:endParaRPr baseline="38194" sz="12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1486411" y="3616273"/>
            <a:ext cx="8826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901700" y="4471518"/>
            <a:ext cx="5826125" cy="7613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basic integration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such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parts (third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term).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 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definite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 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indefinite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answer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50" name="object 50"/>
          <p:cNvGrpSpPr/>
          <p:nvPr/>
        </p:nvGrpSpPr>
        <p:grpSpPr>
          <a:xfrm>
            <a:off x="2715350" y="5504721"/>
            <a:ext cx="44450" cy="225425"/>
            <a:chOff x="2715350" y="5504721"/>
            <a:chExt cx="44450" cy="225425"/>
          </a:xfrm>
        </p:grpSpPr>
        <p:sp>
          <p:nvSpPr>
            <p:cNvPr id="51" name="object 51"/>
            <p:cNvSpPr/>
            <p:nvPr/>
          </p:nvSpPr>
          <p:spPr>
            <a:xfrm>
              <a:off x="2719119" y="5508490"/>
              <a:ext cx="37465" cy="109220"/>
            </a:xfrm>
            <a:custGeom>
              <a:avLst/>
              <a:gdLst/>
              <a:ahLst/>
              <a:cxnLst/>
              <a:rect l="l" t="t" r="r" b="b"/>
              <a:pathLst>
                <a:path w="37464" h="109220">
                  <a:moveTo>
                    <a:pt x="36909" y="0"/>
                  </a:moveTo>
                  <a:lnTo>
                    <a:pt x="0" y="108670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2719119" y="5617160"/>
              <a:ext cx="37465" cy="109220"/>
            </a:xfrm>
            <a:custGeom>
              <a:avLst/>
              <a:gdLst/>
              <a:ahLst/>
              <a:cxnLst/>
              <a:rect l="l" t="t" r="r" b="b"/>
              <a:pathLst>
                <a:path w="37464" h="109220">
                  <a:moveTo>
                    <a:pt x="0" y="0"/>
                  </a:moveTo>
                  <a:lnTo>
                    <a:pt x="36909" y="108670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3" name="object 53"/>
          <p:cNvGrpSpPr/>
          <p:nvPr/>
        </p:nvGrpSpPr>
        <p:grpSpPr>
          <a:xfrm>
            <a:off x="4213951" y="5496635"/>
            <a:ext cx="67310" cy="241300"/>
            <a:chOff x="4213951" y="5496635"/>
            <a:chExt cx="67310" cy="241300"/>
          </a:xfrm>
        </p:grpSpPr>
        <p:sp>
          <p:nvSpPr>
            <p:cNvPr id="54" name="object 54"/>
            <p:cNvSpPr/>
            <p:nvPr/>
          </p:nvSpPr>
          <p:spPr>
            <a:xfrm>
              <a:off x="4217719" y="5508490"/>
              <a:ext cx="37465" cy="109220"/>
            </a:xfrm>
            <a:custGeom>
              <a:avLst/>
              <a:gdLst/>
              <a:ahLst/>
              <a:cxnLst/>
              <a:rect l="l" t="t" r="r" b="b"/>
              <a:pathLst>
                <a:path w="37464" h="109220">
                  <a:moveTo>
                    <a:pt x="0" y="0"/>
                  </a:moveTo>
                  <a:lnTo>
                    <a:pt x="36909" y="108670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/>
            <p:cNvSpPr/>
            <p:nvPr/>
          </p:nvSpPr>
          <p:spPr>
            <a:xfrm>
              <a:off x="4217720" y="5617160"/>
              <a:ext cx="37465" cy="109220"/>
            </a:xfrm>
            <a:custGeom>
              <a:avLst/>
              <a:gdLst/>
              <a:ahLst/>
              <a:cxnLst/>
              <a:rect l="l" t="t" r="r" b="b"/>
              <a:pathLst>
                <a:path w="37464" h="109220">
                  <a:moveTo>
                    <a:pt x="36909" y="0"/>
                  </a:moveTo>
                  <a:lnTo>
                    <a:pt x="0" y="108670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/>
            <p:cNvSpPr/>
            <p:nvPr/>
          </p:nvSpPr>
          <p:spPr>
            <a:xfrm>
              <a:off x="4277251" y="5496635"/>
              <a:ext cx="0" cy="241300"/>
            </a:xfrm>
            <a:custGeom>
              <a:avLst/>
              <a:gdLst/>
              <a:ahLst/>
              <a:cxnLst/>
              <a:rect l="l" t="t" r="r" b="b"/>
              <a:pathLst>
                <a:path w="0" h="241300">
                  <a:moveTo>
                    <a:pt x="0" y="0"/>
                  </a:moveTo>
                  <a:lnTo>
                    <a:pt x="0" y="24105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7" name="object 57"/>
          <p:cNvGrpSpPr/>
          <p:nvPr/>
        </p:nvGrpSpPr>
        <p:grpSpPr>
          <a:xfrm>
            <a:off x="2715353" y="5861950"/>
            <a:ext cx="44450" cy="225425"/>
            <a:chOff x="2715353" y="5861950"/>
            <a:chExt cx="44450" cy="225425"/>
          </a:xfrm>
        </p:grpSpPr>
        <p:sp>
          <p:nvSpPr>
            <p:cNvPr id="58" name="object 58"/>
            <p:cNvSpPr/>
            <p:nvPr/>
          </p:nvSpPr>
          <p:spPr>
            <a:xfrm>
              <a:off x="2719121" y="5865718"/>
              <a:ext cx="37465" cy="109220"/>
            </a:xfrm>
            <a:custGeom>
              <a:avLst/>
              <a:gdLst/>
              <a:ahLst/>
              <a:cxnLst/>
              <a:rect l="l" t="t" r="r" b="b"/>
              <a:pathLst>
                <a:path w="37464" h="109220">
                  <a:moveTo>
                    <a:pt x="36909" y="0"/>
                  </a:moveTo>
                  <a:lnTo>
                    <a:pt x="0" y="108670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2719122" y="5974389"/>
              <a:ext cx="37465" cy="109220"/>
            </a:xfrm>
            <a:custGeom>
              <a:avLst/>
              <a:gdLst/>
              <a:ahLst/>
              <a:cxnLst/>
              <a:rect l="l" t="t" r="r" b="b"/>
              <a:pathLst>
                <a:path w="37464" h="109220">
                  <a:moveTo>
                    <a:pt x="0" y="0"/>
                  </a:moveTo>
                  <a:lnTo>
                    <a:pt x="36909" y="108670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0" name="object 60"/>
          <p:cNvGrpSpPr/>
          <p:nvPr/>
        </p:nvGrpSpPr>
        <p:grpSpPr>
          <a:xfrm>
            <a:off x="3312253" y="5861950"/>
            <a:ext cx="44450" cy="225425"/>
            <a:chOff x="3312253" y="5861950"/>
            <a:chExt cx="44450" cy="225425"/>
          </a:xfrm>
        </p:grpSpPr>
        <p:sp>
          <p:nvSpPr>
            <p:cNvPr id="61" name="object 61"/>
            <p:cNvSpPr/>
            <p:nvPr/>
          </p:nvSpPr>
          <p:spPr>
            <a:xfrm>
              <a:off x="3316022" y="5865718"/>
              <a:ext cx="37465" cy="109220"/>
            </a:xfrm>
            <a:custGeom>
              <a:avLst/>
              <a:gdLst/>
              <a:ahLst/>
              <a:cxnLst/>
              <a:rect l="l" t="t" r="r" b="b"/>
              <a:pathLst>
                <a:path w="37464" h="109220">
                  <a:moveTo>
                    <a:pt x="0" y="0"/>
                  </a:moveTo>
                  <a:lnTo>
                    <a:pt x="36909" y="108670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/>
            <p:cNvSpPr/>
            <p:nvPr/>
          </p:nvSpPr>
          <p:spPr>
            <a:xfrm>
              <a:off x="3316022" y="5974389"/>
              <a:ext cx="37465" cy="109220"/>
            </a:xfrm>
            <a:custGeom>
              <a:avLst/>
              <a:gdLst/>
              <a:ahLst/>
              <a:cxnLst/>
              <a:rect l="l" t="t" r="r" b="b"/>
              <a:pathLst>
                <a:path w="37464" h="109220">
                  <a:moveTo>
                    <a:pt x="36909" y="0"/>
                  </a:moveTo>
                  <a:lnTo>
                    <a:pt x="0" y="108670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3" name="object 63"/>
          <p:cNvGrpSpPr/>
          <p:nvPr/>
        </p:nvGrpSpPr>
        <p:grpSpPr>
          <a:xfrm>
            <a:off x="3499579" y="5861950"/>
            <a:ext cx="44450" cy="225425"/>
            <a:chOff x="3499579" y="5861950"/>
            <a:chExt cx="44450" cy="225425"/>
          </a:xfrm>
        </p:grpSpPr>
        <p:sp>
          <p:nvSpPr>
            <p:cNvPr id="64" name="object 64"/>
            <p:cNvSpPr/>
            <p:nvPr/>
          </p:nvSpPr>
          <p:spPr>
            <a:xfrm>
              <a:off x="3503348" y="5865718"/>
              <a:ext cx="37465" cy="109220"/>
            </a:xfrm>
            <a:custGeom>
              <a:avLst/>
              <a:gdLst/>
              <a:ahLst/>
              <a:cxnLst/>
              <a:rect l="l" t="t" r="r" b="b"/>
              <a:pathLst>
                <a:path w="37464" h="109220">
                  <a:moveTo>
                    <a:pt x="36909" y="0"/>
                  </a:moveTo>
                  <a:lnTo>
                    <a:pt x="0" y="108670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/>
            <p:cNvSpPr/>
            <p:nvPr/>
          </p:nvSpPr>
          <p:spPr>
            <a:xfrm>
              <a:off x="3503348" y="5974389"/>
              <a:ext cx="37465" cy="109220"/>
            </a:xfrm>
            <a:custGeom>
              <a:avLst/>
              <a:gdLst/>
              <a:ahLst/>
              <a:cxnLst/>
              <a:rect l="l" t="t" r="r" b="b"/>
              <a:pathLst>
                <a:path w="37464" h="109220">
                  <a:moveTo>
                    <a:pt x="0" y="0"/>
                  </a:moveTo>
                  <a:lnTo>
                    <a:pt x="36909" y="108670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6" name="object 66"/>
          <p:cNvGrpSpPr/>
          <p:nvPr/>
        </p:nvGrpSpPr>
        <p:grpSpPr>
          <a:xfrm>
            <a:off x="4365958" y="5861950"/>
            <a:ext cx="44450" cy="225425"/>
            <a:chOff x="4365958" y="5861950"/>
            <a:chExt cx="44450" cy="225425"/>
          </a:xfrm>
        </p:grpSpPr>
        <p:sp>
          <p:nvSpPr>
            <p:cNvPr id="67" name="object 67"/>
            <p:cNvSpPr/>
            <p:nvPr/>
          </p:nvSpPr>
          <p:spPr>
            <a:xfrm>
              <a:off x="4369727" y="5865718"/>
              <a:ext cx="37465" cy="109220"/>
            </a:xfrm>
            <a:custGeom>
              <a:avLst/>
              <a:gdLst/>
              <a:ahLst/>
              <a:cxnLst/>
              <a:rect l="l" t="t" r="r" b="b"/>
              <a:pathLst>
                <a:path w="37464" h="109220">
                  <a:moveTo>
                    <a:pt x="0" y="0"/>
                  </a:moveTo>
                  <a:lnTo>
                    <a:pt x="36909" y="108670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4369727" y="5974389"/>
              <a:ext cx="37465" cy="109220"/>
            </a:xfrm>
            <a:custGeom>
              <a:avLst/>
              <a:gdLst/>
              <a:ahLst/>
              <a:cxnLst/>
              <a:rect l="l" t="t" r="r" b="b"/>
              <a:pathLst>
                <a:path w="37464" h="109220">
                  <a:moveTo>
                    <a:pt x="36909" y="0"/>
                  </a:moveTo>
                  <a:lnTo>
                    <a:pt x="0" y="108670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9" name="object 69"/>
          <p:cNvSpPr txBox="1"/>
          <p:nvPr/>
        </p:nvSpPr>
        <p:spPr>
          <a:xfrm>
            <a:off x="5130139" y="5779126"/>
            <a:ext cx="575310" cy="31305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  <a:tabLst>
                <a:tab pos="511809" algn="l"/>
              </a:tabLst>
            </a:pPr>
            <a:r>
              <a:rPr dirty="0" sz="1850" spc="-225">
                <a:latin typeface="Symbol"/>
                <a:cs typeface="Symbol"/>
              </a:rPr>
              <a:t>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</a:t>
            </a:r>
            <a:endParaRPr sz="1850">
              <a:latin typeface="Symbol"/>
              <a:cs typeface="Symbol"/>
            </a:endParaRPr>
          </a:p>
        </p:txBody>
      </p:sp>
      <p:grpSp>
        <p:nvGrpSpPr>
          <p:cNvPr id="70" name="object 70"/>
          <p:cNvGrpSpPr/>
          <p:nvPr/>
        </p:nvGrpSpPr>
        <p:grpSpPr>
          <a:xfrm>
            <a:off x="4572336" y="5820077"/>
            <a:ext cx="1208405" cy="308610"/>
            <a:chOff x="4572336" y="5820077"/>
            <a:chExt cx="1208405" cy="308610"/>
          </a:xfrm>
        </p:grpSpPr>
        <p:sp>
          <p:nvSpPr>
            <p:cNvPr id="71" name="object 71"/>
            <p:cNvSpPr/>
            <p:nvPr/>
          </p:nvSpPr>
          <p:spPr>
            <a:xfrm>
              <a:off x="4609442" y="5853469"/>
              <a:ext cx="39370" cy="121285"/>
            </a:xfrm>
            <a:custGeom>
              <a:avLst/>
              <a:gdLst/>
              <a:ahLst/>
              <a:cxnLst/>
              <a:rect l="l" t="t" r="r" b="b"/>
              <a:pathLst>
                <a:path w="39370" h="121285">
                  <a:moveTo>
                    <a:pt x="39290" y="0"/>
                  </a:moveTo>
                  <a:lnTo>
                    <a:pt x="0" y="120920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/>
            <p:cNvSpPr/>
            <p:nvPr/>
          </p:nvSpPr>
          <p:spPr>
            <a:xfrm>
              <a:off x="4609442" y="5974389"/>
              <a:ext cx="39370" cy="121285"/>
            </a:xfrm>
            <a:custGeom>
              <a:avLst/>
              <a:gdLst/>
              <a:ahLst/>
              <a:cxnLst/>
              <a:rect l="l" t="t" r="r" b="b"/>
              <a:pathLst>
                <a:path w="39370" h="121285">
                  <a:moveTo>
                    <a:pt x="0" y="0"/>
                  </a:moveTo>
                  <a:lnTo>
                    <a:pt x="39290" y="120920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/>
            <p:cNvSpPr/>
            <p:nvPr/>
          </p:nvSpPr>
          <p:spPr>
            <a:xfrm>
              <a:off x="4576106" y="5820275"/>
              <a:ext cx="0" cy="308610"/>
            </a:xfrm>
            <a:custGeom>
              <a:avLst/>
              <a:gdLst/>
              <a:ahLst/>
              <a:cxnLst/>
              <a:rect l="l" t="t" r="r" b="b"/>
              <a:pathLst>
                <a:path w="0" h="308610">
                  <a:moveTo>
                    <a:pt x="0" y="0"/>
                  </a:moveTo>
                  <a:lnTo>
                    <a:pt x="0" y="308228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/>
            <p:cNvSpPr/>
            <p:nvPr/>
          </p:nvSpPr>
          <p:spPr>
            <a:xfrm>
              <a:off x="5704024" y="5853469"/>
              <a:ext cx="39370" cy="121285"/>
            </a:xfrm>
            <a:custGeom>
              <a:avLst/>
              <a:gdLst/>
              <a:ahLst/>
              <a:cxnLst/>
              <a:rect l="l" t="t" r="r" b="b"/>
              <a:pathLst>
                <a:path w="39370" h="121285">
                  <a:moveTo>
                    <a:pt x="0" y="0"/>
                  </a:moveTo>
                  <a:lnTo>
                    <a:pt x="39290" y="120920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/>
            <p:cNvSpPr/>
            <p:nvPr/>
          </p:nvSpPr>
          <p:spPr>
            <a:xfrm>
              <a:off x="5704024" y="5974389"/>
              <a:ext cx="39370" cy="121285"/>
            </a:xfrm>
            <a:custGeom>
              <a:avLst/>
              <a:gdLst/>
              <a:ahLst/>
              <a:cxnLst/>
              <a:rect l="l" t="t" r="r" b="b"/>
              <a:pathLst>
                <a:path w="39370" h="121285">
                  <a:moveTo>
                    <a:pt x="39290" y="0"/>
                  </a:moveTo>
                  <a:lnTo>
                    <a:pt x="0" y="120920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/>
            <p:cNvSpPr/>
            <p:nvPr/>
          </p:nvSpPr>
          <p:spPr>
            <a:xfrm>
              <a:off x="5776653" y="5820275"/>
              <a:ext cx="0" cy="308610"/>
            </a:xfrm>
            <a:custGeom>
              <a:avLst/>
              <a:gdLst/>
              <a:ahLst/>
              <a:cxnLst/>
              <a:rect l="l" t="t" r="r" b="b"/>
              <a:pathLst>
                <a:path w="0" h="308610">
                  <a:moveTo>
                    <a:pt x="0" y="0"/>
                  </a:moveTo>
                  <a:lnTo>
                    <a:pt x="0" y="308228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4572535" y="5823831"/>
              <a:ext cx="1208405" cy="0"/>
            </a:xfrm>
            <a:custGeom>
              <a:avLst/>
              <a:gdLst/>
              <a:ahLst/>
              <a:cxnLst/>
              <a:rect l="l" t="t" r="r" b="b"/>
              <a:pathLst>
                <a:path w="1208404" h="0">
                  <a:moveTo>
                    <a:pt x="0" y="0"/>
                  </a:moveTo>
                  <a:lnTo>
                    <a:pt x="1208087" y="0"/>
                  </a:lnTo>
                </a:path>
              </a:pathLst>
            </a:custGeom>
            <a:ln w="75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/>
            <p:cNvSpPr/>
            <p:nvPr/>
          </p:nvSpPr>
          <p:spPr>
            <a:xfrm>
              <a:off x="4572535" y="6124551"/>
              <a:ext cx="1208405" cy="0"/>
            </a:xfrm>
            <a:custGeom>
              <a:avLst/>
              <a:gdLst/>
              <a:ahLst/>
              <a:cxnLst/>
              <a:rect l="l" t="t" r="r" b="b"/>
              <a:pathLst>
                <a:path w="1208404" h="0">
                  <a:moveTo>
                    <a:pt x="0" y="0"/>
                  </a:moveTo>
                  <a:lnTo>
                    <a:pt x="1208087" y="0"/>
                  </a:lnTo>
                </a:path>
              </a:pathLst>
            </a:custGeom>
            <a:ln w="75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9" name="object 79"/>
          <p:cNvSpPr txBox="1"/>
          <p:nvPr/>
        </p:nvSpPr>
        <p:spPr>
          <a:xfrm>
            <a:off x="4281228" y="5432963"/>
            <a:ext cx="698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3065538" y="5486739"/>
            <a:ext cx="698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1949596" y="5425850"/>
            <a:ext cx="1156335" cy="2990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baseline="-10802" sz="2700" spc="-82">
                <a:latin typeface="Symbol"/>
                <a:cs typeface="Symbol"/>
              </a:rPr>
              <a:t></a:t>
            </a:r>
            <a:r>
              <a:rPr dirty="0" baseline="-43650" sz="1050" spc="-15">
                <a:latin typeface="Symbol"/>
                <a:cs typeface="Symbol"/>
              </a:rPr>
              <a:t></a:t>
            </a:r>
            <a:r>
              <a:rPr dirty="0" baseline="-43650" sz="1050" spc="-7">
                <a:latin typeface="Times New Roman"/>
                <a:cs typeface="Times New Roman"/>
              </a:rPr>
              <a:t>1</a:t>
            </a:r>
            <a:r>
              <a:rPr dirty="0" baseline="-43650" sz="1050" spc="-89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dt</a:t>
            </a:r>
            <a:r>
              <a:rPr dirty="0" baseline="4629" sz="1800" spc="6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187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6</a:t>
            </a:r>
            <a:r>
              <a:rPr dirty="0" baseline="4629" sz="1800" spc="89" i="1">
                <a:latin typeface="Times New Roman"/>
                <a:cs typeface="Times New Roman"/>
              </a:rPr>
              <a:t>t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2028150" y="5375701"/>
            <a:ext cx="233679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155">
                <a:latin typeface="Times New Roman"/>
                <a:cs typeface="Times New Roman"/>
              </a:rPr>
              <a:t> </a:t>
            </a:r>
            <a:r>
              <a:rPr dirty="0" baseline="-6944" sz="1800" spc="-1064">
                <a:latin typeface="Tahoma"/>
                <a:cs typeface="Tahoma"/>
              </a:rPr>
              <a:t>→</a:t>
            </a:r>
            <a:endParaRPr baseline="-6944" sz="1800">
              <a:latin typeface="Tahoma"/>
              <a:cs typeface="Tahoma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4095068" y="5474094"/>
            <a:ext cx="100965" cy="1460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20">
                <a:latin typeface="Times New Roman"/>
                <a:cs typeface="Times New Roman"/>
              </a:rPr>
              <a:t>2</a:t>
            </a:r>
            <a:r>
              <a:rPr dirty="0" sz="800" spc="-5" i="1">
                <a:latin typeface="Times New Roman"/>
                <a:cs typeface="Times New Roman"/>
              </a:rPr>
              <a:t>t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3947834" y="5502530"/>
            <a:ext cx="71120" cy="22606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ts val="795"/>
              </a:lnSpc>
              <a:spcBef>
                <a:spcPts val="9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13970">
              <a:lnSpc>
                <a:spcPts val="795"/>
              </a:lnSpc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3516025" y="5597801"/>
            <a:ext cx="698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3361602" y="5474094"/>
            <a:ext cx="469265" cy="1460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  <a:tabLst>
                <a:tab pos="354965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480">
                <a:latin typeface="Times New Roman"/>
                <a:cs typeface="Times New Roman"/>
              </a:rPr>
              <a:t> </a:t>
            </a:r>
            <a:r>
              <a:rPr dirty="0" u="sng" baseline="-7936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-7936" sz="1050" spc="-7">
                <a:latin typeface="Times New Roman"/>
                <a:cs typeface="Times New Roman"/>
              </a:rPr>
              <a:t>	</a:t>
            </a:r>
            <a:r>
              <a:rPr dirty="0" sz="700" spc="10">
                <a:latin typeface="Times New Roman"/>
                <a:cs typeface="Times New Roman"/>
              </a:rPr>
              <a:t>2</a:t>
            </a:r>
            <a:r>
              <a:rPr dirty="0" sz="800" spc="10" i="1">
                <a:latin typeface="Times New Roman"/>
                <a:cs typeface="Times New Roman"/>
              </a:rPr>
              <a:t>t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4281275" y="5644018"/>
            <a:ext cx="117475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5046400" y="5858612"/>
            <a:ext cx="67945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5057051" y="5955024"/>
            <a:ext cx="571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5260718" y="5843962"/>
            <a:ext cx="36957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264160" algn="l"/>
              </a:tabLst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2543319" y="5847860"/>
            <a:ext cx="2042795" cy="23812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50800">
              <a:lnSpc>
                <a:spcPts val="114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315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12,8,</a:t>
            </a:r>
            <a:r>
              <a:rPr dirty="0" u="sng" baseline="18518" sz="1800" spc="-6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1746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baseline="31746" sz="1050" spc="75">
                <a:latin typeface="Times New Roman"/>
                <a:cs typeface="Times New Roman"/>
              </a:rPr>
              <a:t> </a:t>
            </a:r>
            <a:r>
              <a:rPr dirty="0" sz="1200" spc="15" b="1">
                <a:latin typeface="Times New Roman"/>
                <a:cs typeface="Times New Roman"/>
              </a:rPr>
              <a:t>e</a:t>
            </a:r>
            <a:r>
              <a:rPr dirty="0" baseline="43650" sz="1050" spc="22">
                <a:latin typeface="Times New Roman"/>
                <a:cs typeface="Times New Roman"/>
              </a:rPr>
              <a:t>4  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38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0">
                <a:latin typeface="Times New Roman"/>
                <a:cs typeface="Times New Roman"/>
              </a:rPr>
              <a:t>6,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0">
                <a:latin typeface="Times New Roman"/>
                <a:cs typeface="Times New Roman"/>
              </a:rPr>
              <a:t>4,</a:t>
            </a:r>
            <a:r>
              <a:rPr dirty="0" sz="1200" spc="-14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u="sng" baseline="18518" sz="1800" spc="-44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1746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baseline="31746" sz="1050" spc="82">
                <a:latin typeface="Times New Roman"/>
                <a:cs typeface="Times New Roman"/>
              </a:rPr>
              <a:t> </a:t>
            </a:r>
            <a:r>
              <a:rPr dirty="0" sz="1200" spc="5" b="1">
                <a:latin typeface="Times New Roman"/>
                <a:cs typeface="Times New Roman"/>
              </a:rPr>
              <a:t>e</a:t>
            </a:r>
            <a:r>
              <a:rPr dirty="0" baseline="43650" sz="1050" spc="7">
                <a:latin typeface="Symbol"/>
                <a:cs typeface="Symbol"/>
              </a:rPr>
              <a:t></a:t>
            </a:r>
            <a:r>
              <a:rPr dirty="0" baseline="43650" sz="1050" spc="7">
                <a:latin typeface="Times New Roman"/>
                <a:cs typeface="Times New Roman"/>
              </a:rPr>
              <a:t>2   </a:t>
            </a:r>
            <a:r>
              <a:rPr dirty="0" baseline="43650" sz="1050" spc="2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  <a:p>
            <a:pPr marL="554355">
              <a:lnSpc>
                <a:spcPts val="540"/>
              </a:lnSpc>
              <a:tabLst>
                <a:tab pos="1559560" algn="l"/>
              </a:tabLst>
            </a:pPr>
            <a:r>
              <a:rPr dirty="0" sz="700" spc="-5">
                <a:latin typeface="Times New Roman"/>
                <a:cs typeface="Times New Roman"/>
              </a:rPr>
              <a:t>4	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3147753" y="5490657"/>
            <a:ext cx="78867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1920" indent="-109855">
              <a:lnSpc>
                <a:spcPct val="100000"/>
              </a:lnSpc>
              <a:spcBef>
                <a:spcPts val="95"/>
              </a:spcBef>
              <a:buFont typeface="Symbol"/>
              <a:buChar char=""/>
              <a:tabLst>
                <a:tab pos="122555" algn="l"/>
                <a:tab pos="691515" algn="l"/>
              </a:tabLst>
            </a:pP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 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  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b="1">
                <a:latin typeface="Times New Roman"/>
                <a:cs typeface="Times New Roman"/>
              </a:rPr>
              <a:t>e	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4648522" y="5847860"/>
            <a:ext cx="88519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539115" algn="l"/>
              </a:tabLst>
            </a:pP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-40">
                <a:latin typeface="Times New Roman"/>
                <a:cs typeface="Times New Roman"/>
              </a:rPr>
              <a:t>8</a:t>
            </a:r>
            <a:r>
              <a:rPr dirty="0" sz="1200" spc="15">
                <a:latin typeface="Times New Roman"/>
                <a:cs typeface="Times New Roman"/>
              </a:rPr>
              <a:t>,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,	</a:t>
            </a:r>
            <a:r>
              <a:rPr dirty="0" sz="1200" b="1">
                <a:latin typeface="Times New Roman"/>
                <a:cs typeface="Times New Roman"/>
              </a:rPr>
              <a:t>e </a:t>
            </a:r>
            <a:r>
              <a:rPr dirty="0" sz="1200" spc="105" b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4022463" y="5490657"/>
            <a:ext cx="9334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901706" y="6324677"/>
            <a:ext cx="5911850" cy="76009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 marR="5080">
              <a:lnSpc>
                <a:spcPct val="109700"/>
              </a:lnSpc>
              <a:spcBef>
                <a:spcPts val="9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lot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 details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assumption that</a:t>
            </a:r>
            <a:r>
              <a:rPr dirty="0" sz="1100">
                <a:latin typeface="Calibri"/>
                <a:cs typeface="Calibri"/>
              </a:rPr>
              <a:t> you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your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skills </a:t>
            </a:r>
            <a:r>
              <a:rPr dirty="0" sz="1100">
                <a:latin typeface="Calibri"/>
                <a:cs typeface="Calibri"/>
              </a:rPr>
              <a:t>well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enough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 what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somewhat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rusty</a:t>
            </a:r>
            <a:r>
              <a:rPr dirty="0" sz="1100">
                <a:latin typeface="Calibri"/>
                <a:cs typeface="Calibri"/>
              </a:rPr>
              <a:t> with </a:t>
            </a:r>
            <a:r>
              <a:rPr dirty="0" sz="1100" spc="-5">
                <a:latin typeface="Calibri"/>
                <a:cs typeface="Calibri"/>
              </a:rPr>
              <a:t>your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 skills</a:t>
            </a:r>
            <a:r>
              <a:rPr dirty="0" sz="1100">
                <a:latin typeface="Calibri"/>
                <a:cs typeface="Calibri"/>
              </a:rPr>
              <a:t> then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you’ll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 material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II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-5">
                <a:latin typeface="Calibri"/>
                <a:cs typeface="Calibri"/>
              </a:rPr>
              <a:t> refresh your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skills.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6" name="object 96"/>
          <p:cNvSpPr/>
          <p:nvPr/>
        </p:nvSpPr>
        <p:spPr>
          <a:xfrm>
            <a:off x="896111" y="7290816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object 97"/>
          <p:cNvSpPr txBox="1"/>
          <p:nvPr/>
        </p:nvSpPr>
        <p:spPr>
          <a:xfrm>
            <a:off x="1584304" y="7688174"/>
            <a:ext cx="88265" cy="29654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750" spc="10">
                <a:latin typeface="Symbol"/>
                <a:cs typeface="Symbol"/>
              </a:rPr>
              <a:t></a:t>
            </a:r>
            <a:endParaRPr sz="1750">
              <a:latin typeface="Symbol"/>
              <a:cs typeface="Symbol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1763438" y="7670968"/>
            <a:ext cx="166751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925830" algn="l"/>
                <a:tab pos="1304290" algn="l"/>
                <a:tab pos="160401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4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5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3641135" y="7636794"/>
            <a:ext cx="518159" cy="3143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454659" algn="l"/>
              </a:tabLst>
            </a:pPr>
            <a:r>
              <a:rPr dirty="0" sz="1900" spc="-240">
                <a:latin typeface="Symbol"/>
                <a:cs typeface="Symbol"/>
              </a:rPr>
              <a:t></a:t>
            </a:r>
            <a:r>
              <a:rPr dirty="0" sz="1900" spc="-240">
                <a:latin typeface="Times New Roman"/>
                <a:cs typeface="Times New Roman"/>
              </a:rPr>
              <a:t>	</a:t>
            </a:r>
            <a:r>
              <a:rPr dirty="0" sz="1900" spc="-240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4421788" y="7669734"/>
            <a:ext cx="116649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395605" algn="l"/>
                <a:tab pos="905510" algn="l"/>
                <a:tab pos="110299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5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5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grpSp>
        <p:nvGrpSpPr>
          <p:cNvPr id="101" name="object 101"/>
          <p:cNvGrpSpPr/>
          <p:nvPr/>
        </p:nvGrpSpPr>
        <p:grpSpPr>
          <a:xfrm>
            <a:off x="3013082" y="7707638"/>
            <a:ext cx="46990" cy="250825"/>
            <a:chOff x="3013082" y="7707638"/>
            <a:chExt cx="46990" cy="250825"/>
          </a:xfrm>
        </p:grpSpPr>
        <p:sp>
          <p:nvSpPr>
            <p:cNvPr id="102" name="object 102"/>
            <p:cNvSpPr/>
            <p:nvPr/>
          </p:nvSpPr>
          <p:spPr>
            <a:xfrm>
              <a:off x="3016852" y="7711408"/>
              <a:ext cx="39370" cy="121920"/>
            </a:xfrm>
            <a:custGeom>
              <a:avLst/>
              <a:gdLst/>
              <a:ahLst/>
              <a:cxnLst/>
              <a:rect l="l" t="t" r="r" b="b"/>
              <a:pathLst>
                <a:path w="39369" h="121920">
                  <a:moveTo>
                    <a:pt x="39290" y="0"/>
                  </a:moveTo>
                  <a:lnTo>
                    <a:pt x="0" y="121442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" name="object 103"/>
            <p:cNvSpPr/>
            <p:nvPr/>
          </p:nvSpPr>
          <p:spPr>
            <a:xfrm>
              <a:off x="3016852" y="7832851"/>
              <a:ext cx="39370" cy="121920"/>
            </a:xfrm>
            <a:custGeom>
              <a:avLst/>
              <a:gdLst/>
              <a:ahLst/>
              <a:cxnLst/>
              <a:rect l="l" t="t" r="r" b="b"/>
              <a:pathLst>
                <a:path w="39369" h="121920">
                  <a:moveTo>
                    <a:pt x="0" y="0"/>
                  </a:moveTo>
                  <a:lnTo>
                    <a:pt x="39290" y="121442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4" name="object 104"/>
          <p:cNvGrpSpPr/>
          <p:nvPr/>
        </p:nvGrpSpPr>
        <p:grpSpPr>
          <a:xfrm>
            <a:off x="5583245" y="7707638"/>
            <a:ext cx="46990" cy="250825"/>
            <a:chOff x="5583245" y="7707638"/>
            <a:chExt cx="46990" cy="250825"/>
          </a:xfrm>
        </p:grpSpPr>
        <p:sp>
          <p:nvSpPr>
            <p:cNvPr id="105" name="object 105"/>
            <p:cNvSpPr/>
            <p:nvPr/>
          </p:nvSpPr>
          <p:spPr>
            <a:xfrm>
              <a:off x="5587015" y="7711408"/>
              <a:ext cx="39370" cy="121920"/>
            </a:xfrm>
            <a:custGeom>
              <a:avLst/>
              <a:gdLst/>
              <a:ahLst/>
              <a:cxnLst/>
              <a:rect l="l" t="t" r="r" b="b"/>
              <a:pathLst>
                <a:path w="39370" h="121920">
                  <a:moveTo>
                    <a:pt x="0" y="0"/>
                  </a:moveTo>
                  <a:lnTo>
                    <a:pt x="39290" y="121442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/>
            <p:cNvSpPr/>
            <p:nvPr/>
          </p:nvSpPr>
          <p:spPr>
            <a:xfrm>
              <a:off x="5587015" y="7832851"/>
              <a:ext cx="39370" cy="121920"/>
            </a:xfrm>
            <a:custGeom>
              <a:avLst/>
              <a:gdLst/>
              <a:ahLst/>
              <a:cxnLst/>
              <a:rect l="l" t="t" r="r" b="b"/>
              <a:pathLst>
                <a:path w="39370" h="121920">
                  <a:moveTo>
                    <a:pt x="39290" y="0"/>
                  </a:moveTo>
                  <a:lnTo>
                    <a:pt x="0" y="121442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7" name="object 107"/>
          <p:cNvSpPr txBox="1"/>
          <p:nvPr/>
        </p:nvSpPr>
        <p:spPr>
          <a:xfrm>
            <a:off x="3755039" y="7701880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8" name="object 108"/>
          <p:cNvSpPr txBox="1"/>
          <p:nvPr/>
        </p:nvSpPr>
        <p:spPr>
          <a:xfrm>
            <a:off x="5239717" y="7701880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1680579" y="7613286"/>
            <a:ext cx="100076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25194" algn="l"/>
              </a:tabLst>
            </a:pPr>
            <a:r>
              <a:rPr dirty="0" sz="1150" spc="-665">
                <a:latin typeface="Tahoma"/>
                <a:cs typeface="Tahoma"/>
              </a:rPr>
              <a:t>→</a:t>
            </a:r>
            <a:r>
              <a:rPr dirty="0" sz="1150" spc="-665">
                <a:latin typeface="Tahoma"/>
                <a:cs typeface="Tahoma"/>
              </a:rPr>
              <a:t>	</a:t>
            </a: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901700" y="7707237"/>
            <a:ext cx="48050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81050" algn="l"/>
                <a:tab pos="2212340" algn="l"/>
                <a:tab pos="4488815" algn="l"/>
                <a:tab pos="4756785" algn="l"/>
              </a:tabLst>
            </a:pPr>
            <a:r>
              <a:rPr dirty="0" sz="1100">
                <a:latin typeface="Calibri"/>
                <a:cs typeface="Calibri"/>
              </a:rPr>
              <a:t>9.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v</a:t>
            </a:r>
            <a:r>
              <a:rPr dirty="0" sz="1100" spc="-5">
                <a:latin typeface="Calibri"/>
                <a:cs typeface="Calibri"/>
              </a:rPr>
              <a:t>alua</a:t>
            </a:r>
            <a:r>
              <a:rPr dirty="0" sz="1100">
                <a:latin typeface="Calibri"/>
                <a:cs typeface="Calibri"/>
              </a:rPr>
              <a:t>te</a:t>
            </a:r>
            <a:r>
              <a:rPr dirty="0" sz="1100">
                <a:latin typeface="Calibri"/>
                <a:cs typeface="Calibri"/>
              </a:rPr>
              <a:t>	</a:t>
            </a:r>
            <a:r>
              <a:rPr dirty="0" sz="1150" spc="15" i="1">
                <a:latin typeface="Times New Roman"/>
                <a:cs typeface="Times New Roman"/>
              </a:rPr>
              <a:t>r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-140" i="1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105" i="1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dt</a:t>
            </a:r>
            <a:r>
              <a:rPr dirty="0" sz="1150" spc="-30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</a:t>
            </a:r>
            <a:r>
              <a:rPr dirty="0" sz="1100" spc="-20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 </a:t>
            </a:r>
            <a:r>
              <a:rPr dirty="0" sz="1200" spc="-10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</a:t>
            </a:r>
            <a:r>
              <a:rPr dirty="0" sz="1200" spc="6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 </a:t>
            </a:r>
            <a:r>
              <a:rPr dirty="0" sz="1200" spc="-1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 </a:t>
            </a:r>
            <a:r>
              <a:rPr dirty="0" sz="1200" spc="45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</a:t>
            </a:r>
            <a:r>
              <a:rPr dirty="0" sz="1200" spc="5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 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</a:t>
            </a:r>
            <a:r>
              <a:rPr dirty="0" sz="1200" spc="50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 spc="-10">
                <a:latin typeface="Times New Roman"/>
                <a:cs typeface="Times New Roman"/>
              </a:rPr>
              <a:t>e</a:t>
            </a:r>
            <a:r>
              <a:rPr dirty="0" sz="1200">
                <a:latin typeface="Times New Roman"/>
                <a:cs typeface="Times New Roman"/>
              </a:rPr>
              <a:t>c	</a:t>
            </a:r>
            <a:r>
              <a:rPr dirty="0" sz="1200" spc="-20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t	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901693" y="8144381"/>
            <a:ext cx="5948680" cy="57912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lot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1227" y="2125357"/>
            <a:ext cx="5998845" cy="372110"/>
          </a:xfrm>
          <a:custGeom>
            <a:avLst/>
            <a:gdLst/>
            <a:ahLst/>
            <a:cxnLst/>
            <a:rect l="l" t="t" r="r" b="b"/>
            <a:pathLst>
              <a:path w="5998845" h="372110">
                <a:moveTo>
                  <a:pt x="5998769" y="278168"/>
                </a:moveTo>
                <a:lnTo>
                  <a:pt x="5990488" y="226123"/>
                </a:lnTo>
                <a:lnTo>
                  <a:pt x="5965609" y="184378"/>
                </a:lnTo>
                <a:lnTo>
                  <a:pt x="5756605" y="184378"/>
                </a:lnTo>
                <a:lnTo>
                  <a:pt x="5779554" y="145846"/>
                </a:lnTo>
                <a:lnTo>
                  <a:pt x="5787847" y="93802"/>
                </a:lnTo>
                <a:lnTo>
                  <a:pt x="5779554" y="41744"/>
                </a:lnTo>
                <a:lnTo>
                  <a:pt x="5754687" y="0"/>
                </a:lnTo>
                <a:lnTo>
                  <a:pt x="33172" y="0"/>
                </a:lnTo>
                <a:lnTo>
                  <a:pt x="8293" y="41744"/>
                </a:lnTo>
                <a:lnTo>
                  <a:pt x="0" y="93802"/>
                </a:lnTo>
                <a:lnTo>
                  <a:pt x="8293" y="145846"/>
                </a:lnTo>
                <a:lnTo>
                  <a:pt x="32207" y="185991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25"/>
                </a:lnTo>
                <a:lnTo>
                  <a:pt x="33172" y="371970"/>
                </a:lnTo>
                <a:lnTo>
                  <a:pt x="5965609" y="371970"/>
                </a:lnTo>
                <a:lnTo>
                  <a:pt x="5990488" y="330225"/>
                </a:lnTo>
                <a:lnTo>
                  <a:pt x="5998769" y="278168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2335616" y="939408"/>
            <a:ext cx="48260" cy="262255"/>
            <a:chOff x="2335616" y="939408"/>
            <a:chExt cx="48260" cy="262255"/>
          </a:xfrm>
        </p:grpSpPr>
        <p:sp>
          <p:nvSpPr>
            <p:cNvPr id="4" name="object 4"/>
            <p:cNvSpPr/>
            <p:nvPr/>
          </p:nvSpPr>
          <p:spPr>
            <a:xfrm>
              <a:off x="2339389" y="943181"/>
              <a:ext cx="40640" cy="127635"/>
            </a:xfrm>
            <a:custGeom>
              <a:avLst/>
              <a:gdLst/>
              <a:ahLst/>
              <a:cxnLst/>
              <a:rect l="l" t="t" r="r" b="b"/>
              <a:pathLst>
                <a:path w="40639" h="127634">
                  <a:moveTo>
                    <a:pt x="40481" y="0"/>
                  </a:moveTo>
                  <a:lnTo>
                    <a:pt x="0" y="127297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2339389" y="1070478"/>
              <a:ext cx="40640" cy="127635"/>
            </a:xfrm>
            <a:custGeom>
              <a:avLst/>
              <a:gdLst/>
              <a:ahLst/>
              <a:cxnLst/>
              <a:rect l="l" t="t" r="r" b="b"/>
              <a:pathLst>
                <a:path w="40639" h="127634">
                  <a:moveTo>
                    <a:pt x="0" y="0"/>
                  </a:moveTo>
                  <a:lnTo>
                    <a:pt x="40481" y="127297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" name="object 6"/>
          <p:cNvGrpSpPr/>
          <p:nvPr/>
        </p:nvGrpSpPr>
        <p:grpSpPr>
          <a:xfrm>
            <a:off x="5584435" y="939408"/>
            <a:ext cx="48260" cy="262255"/>
            <a:chOff x="5584435" y="939408"/>
            <a:chExt cx="48260" cy="262255"/>
          </a:xfrm>
        </p:grpSpPr>
        <p:sp>
          <p:nvSpPr>
            <p:cNvPr id="7" name="object 7"/>
            <p:cNvSpPr/>
            <p:nvPr/>
          </p:nvSpPr>
          <p:spPr>
            <a:xfrm>
              <a:off x="5588208" y="943181"/>
              <a:ext cx="40640" cy="127635"/>
            </a:xfrm>
            <a:custGeom>
              <a:avLst/>
              <a:gdLst/>
              <a:ahLst/>
              <a:cxnLst/>
              <a:rect l="l" t="t" r="r" b="b"/>
              <a:pathLst>
                <a:path w="40639" h="127634">
                  <a:moveTo>
                    <a:pt x="0" y="0"/>
                  </a:moveTo>
                  <a:lnTo>
                    <a:pt x="40481" y="127297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5588208" y="1070478"/>
              <a:ext cx="40640" cy="127635"/>
            </a:xfrm>
            <a:custGeom>
              <a:avLst/>
              <a:gdLst/>
              <a:ahLst/>
              <a:cxnLst/>
              <a:rect l="l" t="t" r="r" b="b"/>
              <a:pathLst>
                <a:path w="40639" h="127634">
                  <a:moveTo>
                    <a:pt x="40481" y="0"/>
                  </a:moveTo>
                  <a:lnTo>
                    <a:pt x="0" y="127297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" name="object 9"/>
          <p:cNvGrpSpPr/>
          <p:nvPr/>
        </p:nvGrpSpPr>
        <p:grpSpPr>
          <a:xfrm>
            <a:off x="2335618" y="1270859"/>
            <a:ext cx="48260" cy="262255"/>
            <a:chOff x="2335618" y="1270859"/>
            <a:chExt cx="48260" cy="262255"/>
          </a:xfrm>
        </p:grpSpPr>
        <p:sp>
          <p:nvSpPr>
            <p:cNvPr id="10" name="object 10"/>
            <p:cNvSpPr/>
            <p:nvPr/>
          </p:nvSpPr>
          <p:spPr>
            <a:xfrm>
              <a:off x="2339391" y="1274632"/>
              <a:ext cx="40640" cy="127635"/>
            </a:xfrm>
            <a:custGeom>
              <a:avLst/>
              <a:gdLst/>
              <a:ahLst/>
              <a:cxnLst/>
              <a:rect l="l" t="t" r="r" b="b"/>
              <a:pathLst>
                <a:path w="40639" h="127634">
                  <a:moveTo>
                    <a:pt x="40481" y="0"/>
                  </a:moveTo>
                  <a:lnTo>
                    <a:pt x="0" y="127297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2339391" y="1401930"/>
              <a:ext cx="40640" cy="127635"/>
            </a:xfrm>
            <a:custGeom>
              <a:avLst/>
              <a:gdLst/>
              <a:ahLst/>
              <a:cxnLst/>
              <a:rect l="l" t="t" r="r" b="b"/>
              <a:pathLst>
                <a:path w="40639" h="127634">
                  <a:moveTo>
                    <a:pt x="0" y="0"/>
                  </a:moveTo>
                  <a:lnTo>
                    <a:pt x="40481" y="127297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2" name="object 12"/>
          <p:cNvGrpSpPr/>
          <p:nvPr/>
        </p:nvGrpSpPr>
        <p:grpSpPr>
          <a:xfrm>
            <a:off x="5349090" y="1270859"/>
            <a:ext cx="48260" cy="262255"/>
            <a:chOff x="5349090" y="1270859"/>
            <a:chExt cx="48260" cy="262255"/>
          </a:xfrm>
        </p:grpSpPr>
        <p:sp>
          <p:nvSpPr>
            <p:cNvPr id="13" name="object 13"/>
            <p:cNvSpPr/>
            <p:nvPr/>
          </p:nvSpPr>
          <p:spPr>
            <a:xfrm>
              <a:off x="5352863" y="1274632"/>
              <a:ext cx="40640" cy="127635"/>
            </a:xfrm>
            <a:custGeom>
              <a:avLst/>
              <a:gdLst/>
              <a:ahLst/>
              <a:cxnLst/>
              <a:rect l="l" t="t" r="r" b="b"/>
              <a:pathLst>
                <a:path w="40639" h="127634">
                  <a:moveTo>
                    <a:pt x="0" y="0"/>
                  </a:moveTo>
                  <a:lnTo>
                    <a:pt x="40481" y="127297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5352863" y="1401930"/>
              <a:ext cx="40640" cy="127635"/>
            </a:xfrm>
            <a:custGeom>
              <a:avLst/>
              <a:gdLst/>
              <a:ahLst/>
              <a:cxnLst/>
              <a:rect l="l" t="t" r="r" b="b"/>
              <a:pathLst>
                <a:path w="40639" h="127634">
                  <a:moveTo>
                    <a:pt x="40481" y="0"/>
                  </a:moveTo>
                  <a:lnTo>
                    <a:pt x="0" y="127297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" name="object 15"/>
          <p:cNvSpPr txBox="1"/>
          <p:nvPr/>
        </p:nvSpPr>
        <p:spPr>
          <a:xfrm>
            <a:off x="2806910" y="1564561"/>
            <a:ext cx="518159" cy="3168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454659" algn="l"/>
              </a:tabLst>
            </a:pPr>
            <a:r>
              <a:rPr dirty="0" sz="1900" spc="-240">
                <a:latin typeface="Symbol"/>
                <a:cs typeface="Symbol"/>
              </a:rPr>
              <a:t></a:t>
            </a:r>
            <a:r>
              <a:rPr dirty="0" sz="1900" spc="-240">
                <a:latin typeface="Times New Roman"/>
                <a:cs typeface="Times New Roman"/>
              </a:rPr>
              <a:t>	</a:t>
            </a:r>
            <a:r>
              <a:rPr dirty="0" sz="1900" spc="-240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783222" y="1597787"/>
            <a:ext cx="892810" cy="2673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209550" algn="l"/>
                <a:tab pos="631825" algn="l"/>
                <a:tab pos="82931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2335622" y="1605884"/>
            <a:ext cx="2630805" cy="313055"/>
            <a:chOff x="2335622" y="1605884"/>
            <a:chExt cx="2630805" cy="313055"/>
          </a:xfrm>
        </p:grpSpPr>
        <p:sp>
          <p:nvSpPr>
            <p:cNvPr id="18" name="object 18"/>
            <p:cNvSpPr/>
            <p:nvPr/>
          </p:nvSpPr>
          <p:spPr>
            <a:xfrm>
              <a:off x="2372730" y="1639709"/>
              <a:ext cx="39370" cy="122555"/>
            </a:xfrm>
            <a:custGeom>
              <a:avLst/>
              <a:gdLst/>
              <a:ahLst/>
              <a:cxnLst/>
              <a:rect l="l" t="t" r="r" b="b"/>
              <a:pathLst>
                <a:path w="39369" h="122555">
                  <a:moveTo>
                    <a:pt x="39290" y="0"/>
                  </a:moveTo>
                  <a:lnTo>
                    <a:pt x="0" y="122493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2372730" y="1762203"/>
              <a:ext cx="39370" cy="122555"/>
            </a:xfrm>
            <a:custGeom>
              <a:avLst/>
              <a:gdLst/>
              <a:ahLst/>
              <a:cxnLst/>
              <a:rect l="l" t="t" r="r" b="b"/>
              <a:pathLst>
                <a:path w="39369" h="122555">
                  <a:moveTo>
                    <a:pt x="0" y="0"/>
                  </a:moveTo>
                  <a:lnTo>
                    <a:pt x="39290" y="122493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2339392" y="1606084"/>
              <a:ext cx="0" cy="312420"/>
            </a:xfrm>
            <a:custGeom>
              <a:avLst/>
              <a:gdLst/>
              <a:ahLst/>
              <a:cxnLst/>
              <a:rect l="l" t="t" r="r" b="b"/>
              <a:pathLst>
                <a:path w="0" h="312419">
                  <a:moveTo>
                    <a:pt x="0" y="0"/>
                  </a:moveTo>
                  <a:lnTo>
                    <a:pt x="0" y="312238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4674605" y="1639709"/>
              <a:ext cx="39370" cy="122555"/>
            </a:xfrm>
            <a:custGeom>
              <a:avLst/>
              <a:gdLst/>
              <a:ahLst/>
              <a:cxnLst/>
              <a:rect l="l" t="t" r="r" b="b"/>
              <a:pathLst>
                <a:path w="39370" h="122555">
                  <a:moveTo>
                    <a:pt x="0" y="0"/>
                  </a:moveTo>
                  <a:lnTo>
                    <a:pt x="39290" y="122493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4674605" y="1762203"/>
              <a:ext cx="39370" cy="122555"/>
            </a:xfrm>
            <a:custGeom>
              <a:avLst/>
              <a:gdLst/>
              <a:ahLst/>
              <a:cxnLst/>
              <a:rect l="l" t="t" r="r" b="b"/>
              <a:pathLst>
                <a:path w="39370" h="122555">
                  <a:moveTo>
                    <a:pt x="39290" y="0"/>
                  </a:moveTo>
                  <a:lnTo>
                    <a:pt x="0" y="122493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4961942" y="1606084"/>
              <a:ext cx="0" cy="312420"/>
            </a:xfrm>
            <a:custGeom>
              <a:avLst/>
              <a:gdLst/>
              <a:ahLst/>
              <a:cxnLst/>
              <a:rect l="l" t="t" r="r" b="b"/>
              <a:pathLst>
                <a:path w="0" h="312419">
                  <a:moveTo>
                    <a:pt x="0" y="0"/>
                  </a:moveTo>
                  <a:lnTo>
                    <a:pt x="0" y="312238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2335820" y="1609686"/>
              <a:ext cx="2630170" cy="0"/>
            </a:xfrm>
            <a:custGeom>
              <a:avLst/>
              <a:gdLst/>
              <a:ahLst/>
              <a:cxnLst/>
              <a:rect l="l" t="t" r="r" b="b"/>
              <a:pathLst>
                <a:path w="2630170" h="0">
                  <a:moveTo>
                    <a:pt x="0" y="0"/>
                  </a:moveTo>
                  <a:lnTo>
                    <a:pt x="2630090" y="0"/>
                  </a:lnTo>
                </a:path>
              </a:pathLst>
            </a:custGeom>
            <a:ln w="760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2335820" y="1914319"/>
              <a:ext cx="2630170" cy="0"/>
            </a:xfrm>
            <a:custGeom>
              <a:avLst/>
              <a:gdLst/>
              <a:ahLst/>
              <a:cxnLst/>
              <a:rect l="l" t="t" r="r" b="b"/>
              <a:pathLst>
                <a:path w="2630170" h="0">
                  <a:moveTo>
                    <a:pt x="0" y="0"/>
                  </a:moveTo>
                  <a:lnTo>
                    <a:pt x="2630090" y="0"/>
                  </a:lnTo>
                </a:path>
              </a:pathLst>
            </a:custGeom>
            <a:ln w="760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6" name="object 26"/>
          <p:cNvSpPr txBox="1"/>
          <p:nvPr/>
        </p:nvSpPr>
        <p:spPr>
          <a:xfrm>
            <a:off x="3168067" y="938484"/>
            <a:ext cx="199517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937385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849898" y="1285947"/>
            <a:ext cx="6985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851487" y="1382420"/>
            <a:ext cx="6985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099133" y="1237513"/>
            <a:ext cx="1283335" cy="2673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  <a:tabLst>
                <a:tab pos="234950" algn="l"/>
                <a:tab pos="57213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 spc="-15">
                <a:latin typeface="Times New Roman"/>
                <a:cs typeface="Times New Roman"/>
              </a:rPr>
              <a:t>e</a:t>
            </a:r>
            <a:r>
              <a:rPr dirty="0" baseline="4629" sz="1800" spc="52">
                <a:latin typeface="Times New Roman"/>
                <a:cs typeface="Times New Roman"/>
              </a:rPr>
              <a:t>c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104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4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dt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176279" y="1185067"/>
            <a:ext cx="2430145" cy="3168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  <a:tabLst>
                <a:tab pos="304165" algn="l"/>
                <a:tab pos="1760855" algn="l"/>
              </a:tabLst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200" spc="-25">
                <a:latin typeface="Times New Roman"/>
                <a:cs typeface="Times New Roman"/>
              </a:rPr>
              <a:t>1</a:t>
            </a:r>
            <a:r>
              <a:rPr dirty="0" sz="1200" spc="-2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15">
                <a:latin typeface="Symbol"/>
                <a:cs typeface="Symbol"/>
              </a:rPr>
              <a:t></a:t>
            </a:r>
            <a:r>
              <a:rPr dirty="0" sz="1200" spc="-10">
                <a:latin typeface="Times New Roman"/>
                <a:cs typeface="Times New Roman"/>
              </a:rPr>
              <a:t>cos</a:t>
            </a:r>
            <a:r>
              <a:rPr dirty="0" baseline="-4385" sz="2850" spc="-15">
                <a:latin typeface="Symbol"/>
                <a:cs typeface="Symbol"/>
              </a:rPr>
              <a:t></a:t>
            </a:r>
            <a:r>
              <a:rPr dirty="0" sz="1200" spc="-10" i="1">
                <a:latin typeface="Times New Roman"/>
                <a:cs typeface="Times New Roman"/>
              </a:rPr>
              <a:t>t</a:t>
            </a:r>
            <a:r>
              <a:rPr dirty="0" sz="1200" spc="-190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2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2</a:t>
            </a:r>
            <a:r>
              <a:rPr dirty="0" sz="1200" spc="-1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4385" sz="2850" spc="-15">
                <a:latin typeface="Symbol"/>
                <a:cs typeface="Symbol"/>
              </a:rPr>
              <a:t></a:t>
            </a:r>
            <a:r>
              <a:rPr dirty="0" sz="1200" spc="-10" i="1">
                <a:latin typeface="Times New Roman"/>
                <a:cs typeface="Times New Roman"/>
              </a:rPr>
              <a:t>dt</a:t>
            </a:r>
            <a:r>
              <a:rPr dirty="0" sz="1200" spc="-10">
                <a:latin typeface="Times New Roman"/>
                <a:cs typeface="Times New Roman"/>
              </a:rPr>
              <a:t>,	</a:t>
            </a:r>
            <a:r>
              <a:rPr dirty="0" sz="1200" spc="-5">
                <a:latin typeface="Times New Roman"/>
                <a:cs typeface="Times New Roman"/>
              </a:rPr>
              <a:t>sin</a:t>
            </a:r>
            <a:r>
              <a:rPr dirty="0" sz="1200" spc="33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2</a:t>
            </a:r>
            <a:r>
              <a:rPr dirty="0" sz="1200" spc="-10" i="1">
                <a:latin typeface="Times New Roman"/>
                <a:cs typeface="Times New Roman"/>
              </a:rPr>
              <a:t>t</a:t>
            </a:r>
            <a:r>
              <a:rPr dirty="0" sz="1200" spc="350" i="1">
                <a:latin typeface="Times New Roman"/>
                <a:cs typeface="Times New Roman"/>
              </a:rPr>
              <a:t> </a:t>
            </a:r>
            <a:r>
              <a:rPr dirty="0" sz="1200" spc="20" i="1">
                <a:latin typeface="Times New Roman"/>
                <a:cs typeface="Times New Roman"/>
              </a:rPr>
              <a:t>dt</a:t>
            </a:r>
            <a:r>
              <a:rPr dirty="0" sz="1200" spc="20">
                <a:latin typeface="Times New Roman"/>
                <a:cs typeface="Times New Roman"/>
              </a:rPr>
              <a:t>,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646055" y="853616"/>
            <a:ext cx="3958590" cy="3168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-13888" sz="2700">
                <a:latin typeface="Symbol"/>
                <a:cs typeface="Symbol"/>
              </a:rPr>
              <a:t></a:t>
            </a:r>
            <a:r>
              <a:rPr dirty="0" baseline="-13888" sz="2700" spc="-39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352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</a:t>
            </a:r>
            <a:r>
              <a:rPr dirty="0" sz="1200" spc="4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05">
                <a:latin typeface="Times New Roman"/>
                <a:cs typeface="Times New Roman"/>
              </a:rPr>
              <a:t> </a:t>
            </a:r>
            <a:r>
              <a:rPr dirty="0" baseline="-13888" sz="2700" spc="225">
                <a:latin typeface="Symbol"/>
                <a:cs typeface="Symbol"/>
              </a:rPr>
              <a:t></a:t>
            </a:r>
            <a:r>
              <a:rPr dirty="0" baseline="-3584" sz="2325" spc="-232">
                <a:latin typeface="Symbol"/>
                <a:cs typeface="Symbol"/>
              </a:rPr>
              <a:t></a:t>
            </a: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7">
                <a:latin typeface="Symbol"/>
                <a:cs typeface="Symbol"/>
              </a:rPr>
              <a:t>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125">
                <a:latin typeface="Times New Roman"/>
                <a:cs typeface="Times New Roman"/>
              </a:rPr>
              <a:t>s</a:t>
            </a: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  </a:t>
            </a:r>
            <a:r>
              <a:rPr dirty="0" sz="1200" spc="-1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4385" sz="2850" spc="-142">
                <a:latin typeface="Symbol"/>
                <a:cs typeface="Symbol"/>
              </a:rPr>
              <a:t></a:t>
            </a:r>
            <a:r>
              <a:rPr dirty="0" sz="1200" i="1">
                <a:latin typeface="Times New Roman"/>
                <a:cs typeface="Times New Roman"/>
              </a:rPr>
              <a:t>d</a:t>
            </a:r>
            <a:r>
              <a:rPr dirty="0" sz="1200" spc="60" i="1">
                <a:latin typeface="Times New Roman"/>
                <a:cs typeface="Times New Roman"/>
              </a:rPr>
              <a:t>t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13888" sz="2700">
                <a:latin typeface="Symbol"/>
                <a:cs typeface="Symbol"/>
              </a:rPr>
              <a:t></a:t>
            </a:r>
            <a:r>
              <a:rPr dirty="0" baseline="-13888" sz="2700" spc="-419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125">
                <a:latin typeface="Times New Roman"/>
                <a:cs typeface="Times New Roman"/>
              </a:rPr>
              <a:t>s</a:t>
            </a:r>
            <a:r>
              <a:rPr dirty="0" baseline="-3584" sz="2325" spc="-97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22">
                <a:latin typeface="Symbol"/>
                <a:cs typeface="Symbol"/>
              </a:rPr>
              <a:t>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3584" sz="2325" spc="-97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359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</a:t>
            </a:r>
            <a:r>
              <a:rPr dirty="0" sz="1200" spc="60" i="1">
                <a:latin typeface="Times New Roman"/>
                <a:cs typeface="Times New Roman"/>
              </a:rPr>
              <a:t>t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13888" sz="2700" spc="225">
                <a:latin typeface="Symbol"/>
                <a:cs typeface="Symbol"/>
              </a:rPr>
              <a:t>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 spc="-10">
                <a:latin typeface="Times New Roman"/>
                <a:cs typeface="Times New Roman"/>
              </a:rPr>
              <a:t>e</a:t>
            </a:r>
            <a:r>
              <a:rPr dirty="0" sz="1200">
                <a:latin typeface="Times New Roman"/>
                <a:cs typeface="Times New Roman"/>
              </a:rPr>
              <a:t>c 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200" spc="-20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359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920815" y="1630209"/>
            <a:ext cx="6985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532274" y="1646221"/>
            <a:ext cx="6985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487152" y="1646221"/>
            <a:ext cx="6985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113852" y="1646221"/>
            <a:ext cx="6985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533863" y="1742694"/>
            <a:ext cx="6985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488741" y="1742694"/>
            <a:ext cx="6985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115441" y="1742694"/>
            <a:ext cx="6985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201679" y="1634210"/>
            <a:ext cx="273748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226695" algn="l"/>
                <a:tab pos="2656205" algn="l"/>
              </a:tabLst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 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 </a:t>
            </a:r>
            <a:r>
              <a:rPr dirty="0" sz="1200" spc="-1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 </a:t>
            </a:r>
            <a:r>
              <a:rPr dirty="0" sz="1200" spc="45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 </a:t>
            </a:r>
            <a:r>
              <a:rPr dirty="0" sz="1200" spc="50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  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</a:t>
            </a: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n </a:t>
            </a:r>
            <a:r>
              <a:rPr dirty="0" sz="1200" spc="65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t	c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710691" y="1538137"/>
            <a:ext cx="26098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-34722" sz="1800">
                <a:latin typeface="Symbol"/>
                <a:cs typeface="Symbol"/>
              </a:rPr>
              <a:t></a:t>
            </a:r>
            <a:r>
              <a:rPr dirty="0" baseline="-34722" sz="1800" spc="-75">
                <a:latin typeface="Times New Roman"/>
                <a:cs typeface="Times New Roman"/>
              </a:rPr>
              <a:t> </a:t>
            </a: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386227" y="1252320"/>
            <a:ext cx="1453515" cy="30226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1377315" algn="l"/>
              </a:tabLst>
            </a:pPr>
            <a:r>
              <a:rPr dirty="0" sz="1800">
                <a:latin typeface="Symbol"/>
                <a:cs typeface="Symbol"/>
              </a:rPr>
              <a:t></a:t>
            </a:r>
            <a:r>
              <a:rPr dirty="0" sz="1800">
                <a:latin typeface="Times New Roman"/>
                <a:cs typeface="Times New Roman"/>
              </a:rPr>
              <a:t>	</a:t>
            </a: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576963" y="1252320"/>
            <a:ext cx="88265" cy="30226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800">
                <a:latin typeface="Symbol"/>
                <a:cs typeface="Symbol"/>
              </a:rPr>
              <a:t>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768293" y="846410"/>
            <a:ext cx="8826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901700" y="2100173"/>
            <a:ext cx="5958205" cy="13131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basic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rules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such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substitution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(all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terms)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some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basic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trig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(half angle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double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angle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formulas)</a:t>
            </a:r>
            <a:r>
              <a:rPr dirty="0" sz="1100">
                <a:latin typeface="Calibri"/>
                <a:cs typeface="Calibri"/>
              </a:rPr>
              <a:t> you need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some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integrals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(second </a:t>
            </a:r>
            <a:r>
              <a:rPr dirty="0" sz="1100">
                <a:latin typeface="Calibri"/>
                <a:cs typeface="Calibri"/>
              </a:rPr>
              <a:t>term).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>
              <a:latin typeface="Calibri"/>
              <a:cs typeface="Calibri"/>
            </a:endParaRPr>
          </a:p>
          <a:p>
            <a:pPr marL="12700" marR="51435">
              <a:lnSpc>
                <a:spcPct val="109700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lot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 details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assumption that</a:t>
            </a:r>
            <a:r>
              <a:rPr dirty="0" sz="1100">
                <a:latin typeface="Calibri"/>
                <a:cs typeface="Calibri"/>
              </a:rPr>
              <a:t> you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your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skills </a:t>
            </a:r>
            <a:r>
              <a:rPr dirty="0" sz="1100">
                <a:latin typeface="Calibri"/>
                <a:cs typeface="Calibri"/>
              </a:rPr>
              <a:t>well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enough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 what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somewhat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rusty</a:t>
            </a:r>
            <a:r>
              <a:rPr dirty="0" sz="1100">
                <a:latin typeface="Calibri"/>
                <a:cs typeface="Calibri"/>
              </a:rPr>
              <a:t> with </a:t>
            </a:r>
            <a:r>
              <a:rPr dirty="0" sz="1100" spc="-5">
                <a:latin typeface="Calibri"/>
                <a:cs typeface="Calibri"/>
              </a:rPr>
              <a:t>your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 skills</a:t>
            </a:r>
            <a:r>
              <a:rPr dirty="0" sz="1100">
                <a:latin typeface="Calibri"/>
                <a:cs typeface="Calibri"/>
              </a:rPr>
              <a:t> then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you’ll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integration material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II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-5">
                <a:latin typeface="Calibri"/>
                <a:cs typeface="Calibri"/>
              </a:rPr>
              <a:t> refresh your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integration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skills.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896111" y="3621023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2021-10-13T13:11:28Z</dcterms:created>
  <dcterms:modified xsi:type="dcterms:W3CDTF">2021-10-13T13:11:28Z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2020-12-27T00:00:00Z</vt:filetime>
  </property>
  <property fmtid="{D5CDD505-2E9C-101B-9397-08002B2CF9AE}" pid="3" name="LastSaved">
    <vt:filetime>2021-10-13T00:00:00Z</vt:filetime>
  </property>
</Properties>
</file>